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134803724" r:id="rId5"/>
    <p:sldId id="2134803778" r:id="rId6"/>
    <p:sldId id="2134803782" r:id="rId7"/>
    <p:sldId id="2134803783" r:id="rId8"/>
    <p:sldId id="2134803780" r:id="rId9"/>
    <p:sldId id="2134803779" r:id="rId10"/>
    <p:sldId id="2134803781" r:id="rId11"/>
    <p:sldId id="2134803784" r:id="rId12"/>
    <p:sldId id="2134803785" r:id="rId13"/>
    <p:sldId id="2134803786" r:id="rId14"/>
    <p:sldId id="2134803787" r:id="rId15"/>
    <p:sldId id="2134803788" r:id="rId16"/>
    <p:sldId id="207613677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B65B09F-0067-C048-BCCA-D514F17250B3}">
          <p14:sldIdLst>
            <p14:sldId id="2134803724"/>
            <p14:sldId id="2134803778"/>
            <p14:sldId id="2134803782"/>
            <p14:sldId id="2134803783"/>
            <p14:sldId id="2134803780"/>
            <p14:sldId id="2134803779"/>
            <p14:sldId id="2134803781"/>
            <p14:sldId id="2134803784"/>
            <p14:sldId id="2134803785"/>
            <p14:sldId id="2134803786"/>
            <p14:sldId id="2134803787"/>
            <p14:sldId id="2134803788"/>
            <p14:sldId id="2076136774"/>
          </p14:sldIdLst>
        </p14:section>
      </p14:sectionLst>
    </p:ext>
    <p:ext uri="{EFAFB233-063F-42B5-8137-9DF3F51BA10A}">
      <p15:sldGuideLst xmlns:p15="http://schemas.microsoft.com/office/powerpoint/2012/main">
        <p15:guide id="1" pos="6144" userDrawn="1">
          <p15:clr>
            <a:srgbClr val="A4A3A4"/>
          </p15:clr>
        </p15:guide>
        <p15:guide id="2" orient="horz" pos="3657" userDrawn="1">
          <p15:clr>
            <a:srgbClr val="A4A3A4"/>
          </p15:clr>
        </p15:guide>
        <p15:guide id="3" orient="horz" pos="1104" userDrawn="1">
          <p15:clr>
            <a:srgbClr val="A4A3A4"/>
          </p15:clr>
        </p15:guide>
        <p15:guide id="4" orient="horz" pos="1389" userDrawn="1">
          <p15:clr>
            <a:srgbClr val="A4A3A4"/>
          </p15:clr>
        </p15:guide>
        <p15:guide id="5" orient="horz" pos="2614" userDrawn="1">
          <p15:clr>
            <a:srgbClr val="A4A3A4"/>
          </p15:clr>
        </p15:guide>
        <p15:guide id="6" orient="horz" pos="288" userDrawn="1">
          <p15:clr>
            <a:srgbClr val="A4A3A4"/>
          </p15:clr>
        </p15:guide>
        <p15:guide id="7" orient="horz" pos="981" userDrawn="1">
          <p15:clr>
            <a:srgbClr val="A4A3A4"/>
          </p15:clr>
        </p15:guide>
        <p15:guide id="8" orient="horz" pos="3960" userDrawn="1">
          <p15:clr>
            <a:srgbClr val="A4A3A4"/>
          </p15:clr>
        </p15:guide>
        <p15:guide id="9" orient="horz" pos="1253" userDrawn="1">
          <p15:clr>
            <a:srgbClr val="A4A3A4"/>
          </p15:clr>
        </p15:guide>
        <p15:guide id="10" orient="horz" pos="640" userDrawn="1">
          <p15:clr>
            <a:srgbClr val="A4A3A4"/>
          </p15:clr>
        </p15:guide>
        <p15:guide id="11" pos="7200" userDrawn="1">
          <p15:clr>
            <a:srgbClr val="A4A3A4"/>
          </p15:clr>
        </p15:guide>
        <p15:guide id="12" pos="52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ter Newton" initials="PN" lastIdx="3" clrIdx="0">
    <p:extLst>
      <p:ext uri="{19B8F6BF-5375-455C-9EA6-DF929625EA0E}">
        <p15:presenceInfo xmlns:p15="http://schemas.microsoft.com/office/powerpoint/2012/main" userId="S-1-5-21-1960408961-1383384898-1957994488-4996625" providerId="AD"/>
      </p:ext>
    </p:extLst>
  </p:cmAuthor>
  <p:cmAuthor id="2" name="Microsoft Office User" initials="Office" lastIdx="32" clrIdx="1">
    <p:extLst>
      <p:ext uri="{19B8F6BF-5375-455C-9EA6-DF929625EA0E}">
        <p15:presenceInfo xmlns:p15="http://schemas.microsoft.com/office/powerpoint/2012/main" userId="Microsoft Office User" providerId="None"/>
      </p:ext>
    </p:extLst>
  </p:cmAuthor>
  <p:cmAuthor id="3" name="Joe App" initials="JA" lastIdx="4" clrIdx="2"/>
  <p:cmAuthor id="4" name="Howard Poston" initials="HP" lastIdx="10" clrIdx="3">
    <p:extLst>
      <p:ext uri="{19B8F6BF-5375-455C-9EA6-DF929625EA0E}">
        <p15:presenceInfo xmlns:p15="http://schemas.microsoft.com/office/powerpoint/2012/main" userId="7b842ffa434f5d8d" providerId="Windows Live"/>
      </p:ext>
    </p:extLst>
  </p:cmAuthor>
  <p:cmAuthor id="5" name="Joseph App" initials="JA" lastIdx="13" clrIdx="4">
    <p:extLst>
      <p:ext uri="{19B8F6BF-5375-455C-9EA6-DF929625EA0E}">
        <p15:presenceInfo xmlns:p15="http://schemas.microsoft.com/office/powerpoint/2012/main" userId="S::joseph.app@navajocompany.com::bf1f0e64-9409-4202-adcc-c961e4dcd62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777777"/>
    <a:srgbClr val="F2F2F2"/>
    <a:srgbClr val="383D48"/>
    <a:srgbClr val="FFFFFF"/>
    <a:srgbClr val="E4E5E6"/>
    <a:srgbClr val="000000"/>
    <a:srgbClr val="415152"/>
    <a:srgbClr val="8566AC"/>
    <a:srgbClr val="2237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51B9B3-E06B-4224-B763-83E9413C3DD8}" v="29" dt="2023-04-12T01:41:00.612"/>
  </p1510:revLst>
</p1510:revInfo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7" autoAdjust="0"/>
    <p:restoredTop sz="89576" autoAdjust="0"/>
  </p:normalViewPr>
  <p:slideViewPr>
    <p:cSldViewPr snapToGrid="0">
      <p:cViewPr varScale="1">
        <p:scale>
          <a:sx n="102" d="100"/>
          <a:sy n="102" d="100"/>
        </p:scale>
        <p:origin x="1242" y="150"/>
      </p:cViewPr>
      <p:guideLst>
        <p:guide pos="6144"/>
        <p:guide orient="horz" pos="3657"/>
        <p:guide orient="horz" pos="1104"/>
        <p:guide orient="horz" pos="1389"/>
        <p:guide orient="horz" pos="2614"/>
        <p:guide orient="horz" pos="288"/>
        <p:guide orient="horz" pos="981"/>
        <p:guide orient="horz" pos="3960"/>
        <p:guide orient="horz" pos="1253"/>
        <p:guide orient="horz" pos="640"/>
        <p:guide pos="7200"/>
        <p:guide pos="525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100" d="100"/>
        <a:sy n="100" d="100"/>
      </p:scale>
      <p:origin x="0" y="-8968"/>
    </p:cViewPr>
  </p:sorterViewPr>
  <p:notesViewPr>
    <p:cSldViewPr snapToGrid="0" showGuides="1">
      <p:cViewPr varScale="1">
        <p:scale>
          <a:sx n="93" d="100"/>
          <a:sy n="93" d="100"/>
        </p:scale>
        <p:origin x="2648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ng Liu" userId="c4dd85b7-3634-4bda-801b-46e8dbbd0b49" providerId="ADAL" clId="{0051B9B3-E06B-4224-B763-83E9413C3DD8}"/>
    <pc:docChg chg="undo custSel addSld delSld modSld sldOrd modSection">
      <pc:chgData name="Gang Liu" userId="c4dd85b7-3634-4bda-801b-46e8dbbd0b49" providerId="ADAL" clId="{0051B9B3-E06B-4224-B763-83E9413C3DD8}" dt="2023-04-13T01:24:49.983" v="381" actId="1076"/>
      <pc:docMkLst>
        <pc:docMk/>
      </pc:docMkLst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102907421" sldId="406"/>
        </pc:sldMkLst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4048318185" sldId="2076136852"/>
        </pc:sldMkLst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753553625" sldId="2076136857"/>
        </pc:sldMkLst>
      </pc:sldChg>
      <pc:sldChg chg="modSp mod">
        <pc:chgData name="Gang Liu" userId="c4dd85b7-3634-4bda-801b-46e8dbbd0b49" providerId="ADAL" clId="{0051B9B3-E06B-4224-B763-83E9413C3DD8}" dt="2023-04-11T07:56:50.543" v="37" actId="20577"/>
        <pc:sldMkLst>
          <pc:docMk/>
          <pc:sldMk cId="4187182599" sldId="2134803724"/>
        </pc:sldMkLst>
        <pc:spChg chg="mod">
          <ac:chgData name="Gang Liu" userId="c4dd85b7-3634-4bda-801b-46e8dbbd0b49" providerId="ADAL" clId="{0051B9B3-E06B-4224-B763-83E9413C3DD8}" dt="2023-04-11T07:56:50.543" v="37" actId="20577"/>
          <ac:spMkLst>
            <pc:docMk/>
            <pc:sldMk cId="4187182599" sldId="2134803724"/>
            <ac:spMk id="2" creationId="{86EC10B4-39B3-274E-9BA1-3B3B92A8FC7A}"/>
          </ac:spMkLst>
        </pc:spChg>
        <pc:spChg chg="mod">
          <ac:chgData name="Gang Liu" userId="c4dd85b7-3634-4bda-801b-46e8dbbd0b49" providerId="ADAL" clId="{0051B9B3-E06B-4224-B763-83E9413C3DD8}" dt="2023-04-11T07:56:30.515" v="0" actId="20577"/>
          <ac:spMkLst>
            <pc:docMk/>
            <pc:sldMk cId="4187182599" sldId="2134803724"/>
            <ac:spMk id="4" creationId="{C93F187E-D736-E04E-8E39-30FF745C1A46}"/>
          </ac:spMkLst>
        </pc:spChg>
      </pc:sldChg>
      <pc:sldChg chg="del">
        <pc:chgData name="Gang Liu" userId="c4dd85b7-3634-4bda-801b-46e8dbbd0b49" providerId="ADAL" clId="{0051B9B3-E06B-4224-B763-83E9413C3DD8}" dt="2023-04-11T07:57:00.914" v="38" actId="2696"/>
        <pc:sldMkLst>
          <pc:docMk/>
          <pc:sldMk cId="1449918562" sldId="2134803726"/>
        </pc:sldMkLst>
      </pc:sldChg>
      <pc:sldChg chg="addSp delSp modSp mod delAnim modAnim">
        <pc:chgData name="Gang Liu" userId="c4dd85b7-3634-4bda-801b-46e8dbbd0b49" providerId="ADAL" clId="{0051B9B3-E06B-4224-B763-83E9413C3DD8}" dt="2023-04-12T01:41:31.369" v="357" actId="1076"/>
        <pc:sldMkLst>
          <pc:docMk/>
          <pc:sldMk cId="1258793644" sldId="2134803727"/>
        </pc:sldMkLst>
        <pc:spChg chg="del">
          <ac:chgData name="Gang Liu" userId="c4dd85b7-3634-4bda-801b-46e8dbbd0b49" providerId="ADAL" clId="{0051B9B3-E06B-4224-B763-83E9413C3DD8}" dt="2023-04-11T07:57:12.751" v="40" actId="478"/>
          <ac:spMkLst>
            <pc:docMk/>
            <pc:sldMk cId="1258793644" sldId="2134803727"/>
            <ac:spMk id="2" creationId="{34D07638-DC92-8449-8E3F-364AB43649AB}"/>
          </ac:spMkLst>
        </pc:spChg>
        <pc:spChg chg="add del mod">
          <ac:chgData name="Gang Liu" userId="c4dd85b7-3634-4bda-801b-46e8dbbd0b49" providerId="ADAL" clId="{0051B9B3-E06B-4224-B763-83E9413C3DD8}" dt="2023-04-12T01:41:11.042" v="349"/>
          <ac:spMkLst>
            <pc:docMk/>
            <pc:sldMk cId="1258793644" sldId="2134803727"/>
            <ac:spMk id="2" creationId="{489772DB-B20A-1A0C-80B2-BD9E909B7B12}"/>
          </ac:spMkLst>
        </pc:spChg>
        <pc:spChg chg="add mod">
          <ac:chgData name="Gang Liu" userId="c4dd85b7-3634-4bda-801b-46e8dbbd0b49" providerId="ADAL" clId="{0051B9B3-E06B-4224-B763-83E9413C3DD8}" dt="2023-04-12T01:41:31.369" v="357" actId="1076"/>
          <ac:spMkLst>
            <pc:docMk/>
            <pc:sldMk cId="1258793644" sldId="2134803727"/>
            <ac:spMk id="4" creationId="{5EB5C3C1-C881-BD3F-CC2E-125206C14B79}"/>
          </ac:spMkLst>
        </pc:spChg>
        <pc:spChg chg="add del mod">
          <ac:chgData name="Gang Liu" userId="c4dd85b7-3634-4bda-801b-46e8dbbd0b49" providerId="ADAL" clId="{0051B9B3-E06B-4224-B763-83E9413C3DD8}" dt="2023-04-11T07:57:17.794" v="41" actId="478"/>
          <ac:spMkLst>
            <pc:docMk/>
            <pc:sldMk cId="1258793644" sldId="2134803727"/>
            <ac:spMk id="4" creationId="{6F63D71C-2BAD-38E9-3596-FEFC56D3397A}"/>
          </ac:spMkLst>
        </pc:spChg>
        <pc:spChg chg="del">
          <ac:chgData name="Gang Liu" userId="c4dd85b7-3634-4bda-801b-46e8dbbd0b49" providerId="ADAL" clId="{0051B9B3-E06B-4224-B763-83E9413C3DD8}" dt="2023-04-11T07:57:12.751" v="40" actId="478"/>
          <ac:spMkLst>
            <pc:docMk/>
            <pc:sldMk cId="1258793644" sldId="2134803727"/>
            <ac:spMk id="92" creationId="{15297375-B9FB-C94F-9ACC-4093D7EE344E}"/>
          </ac:spMkLst>
        </pc:spChg>
        <pc:spChg chg="del">
          <ac:chgData name="Gang Liu" userId="c4dd85b7-3634-4bda-801b-46e8dbbd0b49" providerId="ADAL" clId="{0051B9B3-E06B-4224-B763-83E9413C3DD8}" dt="2023-04-11T07:57:12.751" v="40" actId="478"/>
          <ac:spMkLst>
            <pc:docMk/>
            <pc:sldMk cId="1258793644" sldId="2134803727"/>
            <ac:spMk id="94" creationId="{EA208416-8B65-504F-93D3-FDA51E0526E2}"/>
          </ac:spMkLst>
        </pc:spChg>
        <pc:grpChg chg="del">
          <ac:chgData name="Gang Liu" userId="c4dd85b7-3634-4bda-801b-46e8dbbd0b49" providerId="ADAL" clId="{0051B9B3-E06B-4224-B763-83E9413C3DD8}" dt="2023-04-11T07:57:12.751" v="40" actId="478"/>
          <ac:grpSpMkLst>
            <pc:docMk/>
            <pc:sldMk cId="1258793644" sldId="2134803727"/>
            <ac:grpSpMk id="95" creationId="{DAF66BB7-3FB7-144A-85DD-8AB7AA7DB8FA}"/>
          </ac:grpSpMkLst>
        </pc:grpChg>
        <pc:grpChg chg="del">
          <ac:chgData name="Gang Liu" userId="c4dd85b7-3634-4bda-801b-46e8dbbd0b49" providerId="ADAL" clId="{0051B9B3-E06B-4224-B763-83E9413C3DD8}" dt="2023-04-11T07:57:12.751" v="40" actId="478"/>
          <ac:grpSpMkLst>
            <pc:docMk/>
            <pc:sldMk cId="1258793644" sldId="2134803727"/>
            <ac:grpSpMk id="96" creationId="{81EB8849-5D31-DD47-B7D6-0C5253CC1A3E}"/>
          </ac:grpSpMkLst>
        </pc:grpChg>
        <pc:picChg chg="add mod">
          <ac:chgData name="Gang Liu" userId="c4dd85b7-3634-4bda-801b-46e8dbbd0b49" providerId="ADAL" clId="{0051B9B3-E06B-4224-B763-83E9413C3DD8}" dt="2023-04-12T01:40:54.704" v="336" actId="1076"/>
          <ac:picMkLst>
            <pc:docMk/>
            <pc:sldMk cId="1258793644" sldId="2134803727"/>
            <ac:picMk id="5" creationId="{1167B109-2986-981D-DC12-6A5F8C7FB591}"/>
          </ac:picMkLst>
        </pc:picChg>
        <pc:picChg chg="add mod">
          <ac:chgData name="Gang Liu" userId="c4dd85b7-3634-4bda-801b-46e8dbbd0b49" providerId="ADAL" clId="{0051B9B3-E06B-4224-B763-83E9413C3DD8}" dt="2023-04-12T01:40:56.782" v="337" actId="1076"/>
          <ac:picMkLst>
            <pc:docMk/>
            <pc:sldMk cId="1258793644" sldId="2134803727"/>
            <ac:picMk id="6" creationId="{12E7B162-A67A-4918-AC89-840D1EEDD1CF}"/>
          </ac:picMkLst>
        </pc:picChg>
        <pc:picChg chg="del">
          <ac:chgData name="Gang Liu" userId="c4dd85b7-3634-4bda-801b-46e8dbbd0b49" providerId="ADAL" clId="{0051B9B3-E06B-4224-B763-83E9413C3DD8}" dt="2023-04-11T07:57:12.751" v="40" actId="478"/>
          <ac:picMkLst>
            <pc:docMk/>
            <pc:sldMk cId="1258793644" sldId="2134803727"/>
            <ac:picMk id="91" creationId="{5772EAD8-588E-0F4D-B89A-6F924484E824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1096912885" sldId="2134803728"/>
        </pc:sldMkLst>
      </pc:sldChg>
      <pc:sldChg chg="addSp delSp modSp new del mod">
        <pc:chgData name="Gang Liu" userId="c4dd85b7-3634-4bda-801b-46e8dbbd0b49" providerId="ADAL" clId="{0051B9B3-E06B-4224-B763-83E9413C3DD8}" dt="2023-04-12T01:42:21.713" v="362" actId="2696"/>
        <pc:sldMkLst>
          <pc:docMk/>
          <pc:sldMk cId="2604146913" sldId="2134803728"/>
        </pc:sldMkLst>
        <pc:spChg chg="del">
          <ac:chgData name="Gang Liu" userId="c4dd85b7-3634-4bda-801b-46e8dbbd0b49" providerId="ADAL" clId="{0051B9B3-E06B-4224-B763-83E9413C3DD8}" dt="2023-04-11T07:57:24.417" v="43" actId="478"/>
          <ac:spMkLst>
            <pc:docMk/>
            <pc:sldMk cId="2604146913" sldId="2134803728"/>
            <ac:spMk id="2" creationId="{C3C64474-11E9-A000-B400-BDAFD529F523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3" creationId="{60E89801-6842-D672-E6EA-82396042D0A0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4" creationId="{727DDFEC-8E50-7B3B-B0BA-E924A42B4443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5" creationId="{0094DBE9-F5A2-A561-3488-ACE46CE07296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6" creationId="{66961103-8AD6-CCFD-96C8-924FFEF1AE57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7" creationId="{1B8122F0-75DA-8DC2-349D-49338F6081D7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8" creationId="{3464152E-80AC-053D-8521-083D8296F727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9" creationId="{736DB94F-C885-20BC-D0DD-CC341A82C3A0}"/>
          </ac:spMkLst>
        </pc:spChg>
        <pc:spChg chg="add del mod">
          <ac:chgData name="Gang Liu" userId="c4dd85b7-3634-4bda-801b-46e8dbbd0b49" providerId="ADAL" clId="{0051B9B3-E06B-4224-B763-83E9413C3DD8}" dt="2023-04-11T07:58:01.485" v="58"/>
          <ac:spMkLst>
            <pc:docMk/>
            <pc:sldMk cId="2604146913" sldId="2134803728"/>
            <ac:spMk id="10" creationId="{B6C2DF75-0D93-1E82-96A0-F35815012CE6}"/>
          </ac:spMkLst>
        </pc:spChg>
        <pc:spChg chg="add mod">
          <ac:chgData name="Gang Liu" userId="c4dd85b7-3634-4bda-801b-46e8dbbd0b49" providerId="ADAL" clId="{0051B9B3-E06B-4224-B763-83E9413C3DD8}" dt="2023-04-11T07:58:17.920" v="61" actId="1076"/>
          <ac:spMkLst>
            <pc:docMk/>
            <pc:sldMk cId="2604146913" sldId="2134803728"/>
            <ac:spMk id="12" creationId="{98191D81-0CA0-2369-6402-AC462A046819}"/>
          </ac:spMkLst>
        </pc:spChg>
        <pc:picChg chg="add del mod">
          <ac:chgData name="Gang Liu" userId="c4dd85b7-3634-4bda-801b-46e8dbbd0b49" providerId="ADAL" clId="{0051B9B3-E06B-4224-B763-83E9413C3DD8}" dt="2023-04-11T07:58:01.485" v="58"/>
          <ac:picMkLst>
            <pc:docMk/>
            <pc:sldMk cId="2604146913" sldId="2134803728"/>
            <ac:picMk id="11" creationId="{3ADC1752-0000-A150-91AB-1815EF3743E9}"/>
          </ac:picMkLst>
        </pc:picChg>
        <pc:picChg chg="add mod">
          <ac:chgData name="Gang Liu" userId="c4dd85b7-3634-4bda-801b-46e8dbbd0b49" providerId="ADAL" clId="{0051B9B3-E06B-4224-B763-83E9413C3DD8}" dt="2023-04-11T07:58:15.285" v="60" actId="1076"/>
          <ac:picMkLst>
            <pc:docMk/>
            <pc:sldMk cId="2604146913" sldId="2134803728"/>
            <ac:picMk id="13" creationId="{9D1E5023-DB3E-65F5-55DC-6DDB888D53A8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118709641" sldId="2134803729"/>
        </pc:sldMkLst>
      </pc:sldChg>
      <pc:sldChg chg="addSp modSp add">
        <pc:chgData name="Gang Liu" userId="c4dd85b7-3634-4bda-801b-46e8dbbd0b49" providerId="ADAL" clId="{0051B9B3-E06B-4224-B763-83E9413C3DD8}" dt="2023-04-11T07:58:29.184" v="62"/>
        <pc:sldMkLst>
          <pc:docMk/>
          <pc:sldMk cId="2754854574" sldId="2134803729"/>
        </pc:sldMkLst>
        <pc:picChg chg="add mod">
          <ac:chgData name="Gang Liu" userId="c4dd85b7-3634-4bda-801b-46e8dbbd0b49" providerId="ADAL" clId="{0051B9B3-E06B-4224-B763-83E9413C3DD8}" dt="2023-04-11T07:58:29.184" v="62"/>
          <ac:picMkLst>
            <pc:docMk/>
            <pc:sldMk cId="2754854574" sldId="2134803729"/>
            <ac:picMk id="2" creationId="{8FFCE338-AC97-D87E-274F-2B31DA70091B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1387739660" sldId="2134803730"/>
        </pc:sldMkLst>
      </pc:sldChg>
      <pc:sldChg chg="addSp modSp add mod">
        <pc:chgData name="Gang Liu" userId="c4dd85b7-3634-4bda-801b-46e8dbbd0b49" providerId="ADAL" clId="{0051B9B3-E06B-4224-B763-83E9413C3DD8}" dt="2023-04-11T07:58:47.370" v="67" actId="1076"/>
        <pc:sldMkLst>
          <pc:docMk/>
          <pc:sldMk cId="3898714794" sldId="2134803730"/>
        </pc:sldMkLst>
        <pc:picChg chg="add mod">
          <ac:chgData name="Gang Liu" userId="c4dd85b7-3634-4bda-801b-46e8dbbd0b49" providerId="ADAL" clId="{0051B9B3-E06B-4224-B763-83E9413C3DD8}" dt="2023-04-11T07:58:47.370" v="67" actId="1076"/>
          <ac:picMkLst>
            <pc:docMk/>
            <pc:sldMk cId="3898714794" sldId="2134803730"/>
            <ac:picMk id="2" creationId="{D38D39F2-3C1B-96DE-3241-A48D5518644E}"/>
          </ac:picMkLst>
        </pc:picChg>
      </pc:sldChg>
      <pc:sldChg chg="addSp modSp add mod ord">
        <pc:chgData name="Gang Liu" userId="c4dd85b7-3634-4bda-801b-46e8dbbd0b49" providerId="ADAL" clId="{0051B9B3-E06B-4224-B763-83E9413C3DD8}" dt="2023-04-12T01:42:04.393" v="361"/>
        <pc:sldMkLst>
          <pc:docMk/>
          <pc:sldMk cId="945321534" sldId="2134803731"/>
        </pc:sldMkLst>
        <pc:picChg chg="add mod">
          <ac:chgData name="Gang Liu" userId="c4dd85b7-3634-4bda-801b-46e8dbbd0b49" providerId="ADAL" clId="{0051B9B3-E06B-4224-B763-83E9413C3DD8}" dt="2023-04-11T07:59:03.485" v="69" actId="1076"/>
          <ac:picMkLst>
            <pc:docMk/>
            <pc:sldMk cId="945321534" sldId="2134803731"/>
            <ac:picMk id="2" creationId="{745F100C-91EA-0B11-DFF7-2C24C1A97E70}"/>
          </ac:picMkLst>
        </pc:picChg>
        <pc:picChg chg="add mod">
          <ac:chgData name="Gang Liu" userId="c4dd85b7-3634-4bda-801b-46e8dbbd0b49" providerId="ADAL" clId="{0051B9B3-E06B-4224-B763-83E9413C3DD8}" dt="2023-04-11T07:59:06.611" v="70" actId="1076"/>
          <ac:picMkLst>
            <pc:docMk/>
            <pc:sldMk cId="945321534" sldId="2134803731"/>
            <ac:picMk id="3" creationId="{843EFA75-037E-D025-9BA3-8FF50EC44DF6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1648079293" sldId="2134803731"/>
        </pc:sldMkLst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1243186034" sldId="2134803732"/>
        </pc:sldMkLst>
      </pc:sldChg>
      <pc:sldChg chg="addSp delSp modSp add del mod delAnim modAnim">
        <pc:chgData name="Gang Liu" userId="c4dd85b7-3634-4bda-801b-46e8dbbd0b49" providerId="ADAL" clId="{0051B9B3-E06B-4224-B763-83E9413C3DD8}" dt="2023-04-12T01:45:28.159" v="364" actId="2696"/>
        <pc:sldMkLst>
          <pc:docMk/>
          <pc:sldMk cId="3103434555" sldId="2134803732"/>
        </pc:sldMkLst>
        <pc:picChg chg="add del mod">
          <ac:chgData name="Gang Liu" userId="c4dd85b7-3634-4bda-801b-46e8dbbd0b49" providerId="ADAL" clId="{0051B9B3-E06B-4224-B763-83E9413C3DD8}" dt="2023-04-12T01:43:24.665" v="363" actId="478"/>
          <ac:picMkLst>
            <pc:docMk/>
            <pc:sldMk cId="3103434555" sldId="2134803732"/>
            <ac:picMk id="2" creationId="{0E06E470-7FE6-A26B-FEC2-FC37E26C773A}"/>
          </ac:picMkLst>
        </pc:picChg>
      </pc:sldChg>
      <pc:sldChg chg="addSp modSp add mod modAnim modNotesTx">
        <pc:chgData name="Gang Liu" userId="c4dd85b7-3634-4bda-801b-46e8dbbd0b49" providerId="ADAL" clId="{0051B9B3-E06B-4224-B763-83E9413C3DD8}" dt="2023-04-12T01:45:43.076" v="377" actId="20577"/>
        <pc:sldMkLst>
          <pc:docMk/>
          <pc:sldMk cId="1163184498" sldId="2134803733"/>
        </pc:sldMkLst>
        <pc:picChg chg="add mod">
          <ac:chgData name="Gang Liu" userId="c4dd85b7-3634-4bda-801b-46e8dbbd0b49" providerId="ADAL" clId="{0051B9B3-E06B-4224-B763-83E9413C3DD8}" dt="2023-04-11T07:59:43.809" v="74"/>
          <ac:picMkLst>
            <pc:docMk/>
            <pc:sldMk cId="1163184498" sldId="2134803733"/>
            <ac:picMk id="2" creationId="{419E51C7-AAB2-01F2-E31A-CCAF55E76248}"/>
          </ac:picMkLst>
        </pc:picChg>
        <pc:picChg chg="add mod">
          <ac:chgData name="Gang Liu" userId="c4dd85b7-3634-4bda-801b-46e8dbbd0b49" providerId="ADAL" clId="{0051B9B3-E06B-4224-B763-83E9413C3DD8}" dt="2023-04-11T07:59:43.809" v="74"/>
          <ac:picMkLst>
            <pc:docMk/>
            <pc:sldMk cId="1163184498" sldId="2134803733"/>
            <ac:picMk id="3" creationId="{0E6FA584-AB5C-5717-0CAA-4C473EC80392}"/>
          </ac:picMkLst>
        </pc:picChg>
        <pc:picChg chg="add mod">
          <ac:chgData name="Gang Liu" userId="c4dd85b7-3634-4bda-801b-46e8dbbd0b49" providerId="ADAL" clId="{0051B9B3-E06B-4224-B763-83E9413C3DD8}" dt="2023-04-11T07:59:43.809" v="74"/>
          <ac:picMkLst>
            <pc:docMk/>
            <pc:sldMk cId="1163184498" sldId="2134803733"/>
            <ac:picMk id="4" creationId="{6E907BF1-7560-3B11-AFC6-D4B7D289F7DA}"/>
          </ac:picMkLst>
        </pc:picChg>
        <pc:picChg chg="add mod">
          <ac:chgData name="Gang Liu" userId="c4dd85b7-3634-4bda-801b-46e8dbbd0b49" providerId="ADAL" clId="{0051B9B3-E06B-4224-B763-83E9413C3DD8}" dt="2023-04-12T01:45:37.853" v="366" actId="1076"/>
          <ac:picMkLst>
            <pc:docMk/>
            <pc:sldMk cId="1163184498" sldId="2134803733"/>
            <ac:picMk id="5" creationId="{AFF45DFC-3675-4234-2607-4CA30AE8C3DC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3312529868" sldId="2134803733"/>
        </pc:sldMkLst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322008552" sldId="2134803734"/>
        </pc:sldMkLst>
      </pc:sldChg>
      <pc:sldChg chg="addSp modSp add modAnim">
        <pc:chgData name="Gang Liu" userId="c4dd85b7-3634-4bda-801b-46e8dbbd0b49" providerId="ADAL" clId="{0051B9B3-E06B-4224-B763-83E9413C3DD8}" dt="2023-04-11T07:59:50.257" v="75"/>
        <pc:sldMkLst>
          <pc:docMk/>
          <pc:sldMk cId="2380972040" sldId="2134803734"/>
        </pc:sldMkLst>
        <pc:spChg chg="add mod">
          <ac:chgData name="Gang Liu" userId="c4dd85b7-3634-4bda-801b-46e8dbbd0b49" providerId="ADAL" clId="{0051B9B3-E06B-4224-B763-83E9413C3DD8}" dt="2023-04-11T07:59:50.257" v="75"/>
          <ac:spMkLst>
            <pc:docMk/>
            <pc:sldMk cId="2380972040" sldId="2134803734"/>
            <ac:spMk id="2" creationId="{FBE60F1C-0B98-7ECA-497E-8D75F35BF5D2}"/>
          </ac:spMkLst>
        </pc:spChg>
        <pc:picChg chg="add mod">
          <ac:chgData name="Gang Liu" userId="c4dd85b7-3634-4bda-801b-46e8dbbd0b49" providerId="ADAL" clId="{0051B9B3-E06B-4224-B763-83E9413C3DD8}" dt="2023-04-11T07:59:50.257" v="75"/>
          <ac:picMkLst>
            <pc:docMk/>
            <pc:sldMk cId="2380972040" sldId="2134803734"/>
            <ac:picMk id="5" creationId="{52D15F60-4CE2-1C75-D9D2-2515DC8D0018}"/>
          </ac:picMkLst>
        </pc:picChg>
        <pc:picChg chg="add mod">
          <ac:chgData name="Gang Liu" userId="c4dd85b7-3634-4bda-801b-46e8dbbd0b49" providerId="ADAL" clId="{0051B9B3-E06B-4224-B763-83E9413C3DD8}" dt="2023-04-11T07:59:50.257" v="75"/>
          <ac:picMkLst>
            <pc:docMk/>
            <pc:sldMk cId="2380972040" sldId="2134803734"/>
            <ac:picMk id="6" creationId="{C547CDAE-7C49-7C8C-3CEF-A38FF4970C9D}"/>
          </ac:picMkLst>
        </pc:picChg>
        <pc:picChg chg="add mod">
          <ac:chgData name="Gang Liu" userId="c4dd85b7-3634-4bda-801b-46e8dbbd0b49" providerId="ADAL" clId="{0051B9B3-E06B-4224-B763-83E9413C3DD8}" dt="2023-04-11T07:59:50.257" v="75"/>
          <ac:picMkLst>
            <pc:docMk/>
            <pc:sldMk cId="2380972040" sldId="2134803734"/>
            <ac:picMk id="7" creationId="{FDC75A2C-3DB7-0F11-6D43-E3FB01CB363F}"/>
          </ac:picMkLst>
        </pc:picChg>
        <pc:cxnChg chg="add mod">
          <ac:chgData name="Gang Liu" userId="c4dd85b7-3634-4bda-801b-46e8dbbd0b49" providerId="ADAL" clId="{0051B9B3-E06B-4224-B763-83E9413C3DD8}" dt="2023-04-11T07:59:50.257" v="75"/>
          <ac:cxnSpMkLst>
            <pc:docMk/>
            <pc:sldMk cId="2380972040" sldId="2134803734"/>
            <ac:cxnSpMk id="3" creationId="{8405416F-BE67-0B0A-8771-B3EEC96BE2F2}"/>
          </ac:cxnSpMkLst>
        </pc:cxnChg>
        <pc:cxnChg chg="add mod">
          <ac:chgData name="Gang Liu" userId="c4dd85b7-3634-4bda-801b-46e8dbbd0b49" providerId="ADAL" clId="{0051B9B3-E06B-4224-B763-83E9413C3DD8}" dt="2023-04-11T07:59:50.257" v="75"/>
          <ac:cxnSpMkLst>
            <pc:docMk/>
            <pc:sldMk cId="2380972040" sldId="2134803734"/>
            <ac:cxnSpMk id="4" creationId="{CEE33D3C-239E-B621-9B36-607E7C7D66A6}"/>
          </ac:cxnSpMkLst>
        </pc:cxn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816292091" sldId="2134803735"/>
        </pc:sldMkLst>
      </pc:sldChg>
      <pc:sldChg chg="addSp modSp add modAnim">
        <pc:chgData name="Gang Liu" userId="c4dd85b7-3634-4bda-801b-46e8dbbd0b49" providerId="ADAL" clId="{0051B9B3-E06B-4224-B763-83E9413C3DD8}" dt="2023-04-11T07:59:56.521" v="76"/>
        <pc:sldMkLst>
          <pc:docMk/>
          <pc:sldMk cId="1025328301" sldId="2134803735"/>
        </pc:sldMkLst>
        <pc:picChg chg="add mod">
          <ac:chgData name="Gang Liu" userId="c4dd85b7-3634-4bda-801b-46e8dbbd0b49" providerId="ADAL" clId="{0051B9B3-E06B-4224-B763-83E9413C3DD8}" dt="2023-04-11T07:59:56.521" v="76"/>
          <ac:picMkLst>
            <pc:docMk/>
            <pc:sldMk cId="1025328301" sldId="2134803735"/>
            <ac:picMk id="2" creationId="{9F3DE731-EC53-FE95-0875-E7ECAA26E3BE}"/>
          </ac:picMkLst>
        </pc:picChg>
        <pc:picChg chg="add mod">
          <ac:chgData name="Gang Liu" userId="c4dd85b7-3634-4bda-801b-46e8dbbd0b49" providerId="ADAL" clId="{0051B9B3-E06B-4224-B763-83E9413C3DD8}" dt="2023-04-11T07:59:56.521" v="76"/>
          <ac:picMkLst>
            <pc:docMk/>
            <pc:sldMk cId="1025328301" sldId="2134803735"/>
            <ac:picMk id="3" creationId="{82AD525B-0EA3-AE65-0B2B-6D3030775AE9}"/>
          </ac:picMkLst>
        </pc:picChg>
        <pc:picChg chg="add mod">
          <ac:chgData name="Gang Liu" userId="c4dd85b7-3634-4bda-801b-46e8dbbd0b49" providerId="ADAL" clId="{0051B9B3-E06B-4224-B763-83E9413C3DD8}" dt="2023-04-11T07:59:56.521" v="76"/>
          <ac:picMkLst>
            <pc:docMk/>
            <pc:sldMk cId="1025328301" sldId="2134803735"/>
            <ac:picMk id="4" creationId="{F709E435-0541-E8EA-8427-6F3D83C6E2F0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546836257" sldId="2134803736"/>
        </pc:sldMkLst>
      </pc:sldChg>
      <pc:sldChg chg="addSp delSp modSp new mod">
        <pc:chgData name="Gang Liu" userId="c4dd85b7-3634-4bda-801b-46e8dbbd0b49" providerId="ADAL" clId="{0051B9B3-E06B-4224-B763-83E9413C3DD8}" dt="2023-04-11T08:00:39.136" v="110" actId="14100"/>
        <pc:sldMkLst>
          <pc:docMk/>
          <pc:sldMk cId="4072607096" sldId="2134803736"/>
        </pc:sldMkLst>
        <pc:spChg chg="del">
          <ac:chgData name="Gang Liu" userId="c4dd85b7-3634-4bda-801b-46e8dbbd0b49" providerId="ADAL" clId="{0051B9B3-E06B-4224-B763-83E9413C3DD8}" dt="2023-04-11T08:00:02.743" v="78" actId="478"/>
          <ac:spMkLst>
            <pc:docMk/>
            <pc:sldMk cId="4072607096" sldId="2134803736"/>
            <ac:spMk id="2" creationId="{D5259FF0-7959-77CA-27C1-07BA19C5F8AC}"/>
          </ac:spMkLst>
        </pc:spChg>
        <pc:spChg chg="add mod">
          <ac:chgData name="Gang Liu" userId="c4dd85b7-3634-4bda-801b-46e8dbbd0b49" providerId="ADAL" clId="{0051B9B3-E06B-4224-B763-83E9413C3DD8}" dt="2023-04-11T08:00:39.136" v="110" actId="14100"/>
          <ac:spMkLst>
            <pc:docMk/>
            <pc:sldMk cId="4072607096" sldId="2134803736"/>
            <ac:spMk id="4" creationId="{DCB142C5-F28A-E50F-3B11-D77D1B72935B}"/>
          </ac:spMkLst>
        </pc:spChg>
        <pc:graphicFrameChg chg="add mod modGraphic">
          <ac:chgData name="Gang Liu" userId="c4dd85b7-3634-4bda-801b-46e8dbbd0b49" providerId="ADAL" clId="{0051B9B3-E06B-4224-B763-83E9413C3DD8}" dt="2023-04-11T08:00:17.457" v="81" actId="1076"/>
          <ac:graphicFrameMkLst>
            <pc:docMk/>
            <pc:sldMk cId="4072607096" sldId="2134803736"/>
            <ac:graphicFrameMk id="3" creationId="{AA24BFCA-6540-DD0C-8C32-DB0ED37171DC}"/>
          </ac:graphicFrameMkLst>
        </pc:graphicFrameChg>
      </pc:sldChg>
      <pc:sldChg chg="new del">
        <pc:chgData name="Gang Liu" userId="c4dd85b7-3634-4bda-801b-46e8dbbd0b49" providerId="ADAL" clId="{0051B9B3-E06B-4224-B763-83E9413C3DD8}" dt="2023-04-12T01:34:52.070" v="112" actId="680"/>
        <pc:sldMkLst>
          <pc:docMk/>
          <pc:sldMk cId="240280636" sldId="2134803737"/>
        </pc:sldMkLst>
      </pc:sldChg>
      <pc:sldChg chg="addSp delSp modSp new mod ord">
        <pc:chgData name="Gang Liu" userId="c4dd85b7-3634-4bda-801b-46e8dbbd0b49" providerId="ADAL" clId="{0051B9B3-E06B-4224-B763-83E9413C3DD8}" dt="2023-04-12T01:35:38.032" v="175" actId="1076"/>
        <pc:sldMkLst>
          <pc:docMk/>
          <pc:sldMk cId="862422519" sldId="2134803737"/>
        </pc:sldMkLst>
        <pc:spChg chg="del">
          <ac:chgData name="Gang Liu" userId="c4dd85b7-3634-4bda-801b-46e8dbbd0b49" providerId="ADAL" clId="{0051B9B3-E06B-4224-B763-83E9413C3DD8}" dt="2023-04-12T01:34:57.945" v="116" actId="478"/>
          <ac:spMkLst>
            <pc:docMk/>
            <pc:sldMk cId="862422519" sldId="2134803737"/>
            <ac:spMk id="2" creationId="{FF6AB700-8F41-BA89-F4F9-D90345640609}"/>
          </ac:spMkLst>
        </pc:spChg>
        <pc:spChg chg="add mod">
          <ac:chgData name="Gang Liu" userId="c4dd85b7-3634-4bda-801b-46e8dbbd0b49" providerId="ADAL" clId="{0051B9B3-E06B-4224-B763-83E9413C3DD8}" dt="2023-04-12T01:35:38.032" v="175" actId="1076"/>
          <ac:spMkLst>
            <pc:docMk/>
            <pc:sldMk cId="862422519" sldId="2134803737"/>
            <ac:spMk id="5" creationId="{09FF203C-9834-C262-6277-6712128FBDE6}"/>
          </ac:spMkLst>
        </pc:spChg>
        <pc:picChg chg="add mod">
          <ac:chgData name="Gang Liu" userId="c4dd85b7-3634-4bda-801b-46e8dbbd0b49" providerId="ADAL" clId="{0051B9B3-E06B-4224-B763-83E9413C3DD8}" dt="2023-04-12T01:35:05.799" v="120" actId="1076"/>
          <ac:picMkLst>
            <pc:docMk/>
            <pc:sldMk cId="862422519" sldId="2134803737"/>
            <ac:picMk id="4" creationId="{71057E63-8F4C-B778-3497-D6A343F2D25C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2466402297" sldId="2134803737"/>
        </pc:sldMkLst>
      </pc:sldChg>
      <pc:sldChg chg="addSp delSp new mod">
        <pc:chgData name="Gang Liu" userId="c4dd85b7-3634-4bda-801b-46e8dbbd0b49" providerId="ADAL" clId="{0051B9B3-E06B-4224-B763-83E9413C3DD8}" dt="2023-04-12T01:38:54.297" v="178" actId="478"/>
        <pc:sldMkLst>
          <pc:docMk/>
          <pc:sldMk cId="4016258411" sldId="2134803738"/>
        </pc:sldMkLst>
        <pc:spChg chg="del">
          <ac:chgData name="Gang Liu" userId="c4dd85b7-3634-4bda-801b-46e8dbbd0b49" providerId="ADAL" clId="{0051B9B3-E06B-4224-B763-83E9413C3DD8}" dt="2023-04-12T01:38:54.297" v="178" actId="478"/>
          <ac:spMkLst>
            <pc:docMk/>
            <pc:sldMk cId="4016258411" sldId="2134803738"/>
            <ac:spMk id="2" creationId="{AB3AAEDA-F1C4-8D92-C4CD-E1E41D0F6251}"/>
          </ac:spMkLst>
        </pc:spChg>
        <pc:picChg chg="add">
          <ac:chgData name="Gang Liu" userId="c4dd85b7-3634-4bda-801b-46e8dbbd0b49" providerId="ADAL" clId="{0051B9B3-E06B-4224-B763-83E9413C3DD8}" dt="2023-04-12T01:38:51.869" v="177" actId="22"/>
          <ac:picMkLst>
            <pc:docMk/>
            <pc:sldMk cId="4016258411" sldId="2134803738"/>
            <ac:picMk id="4" creationId="{D1C9B911-CF2B-ED71-6FD7-100B5832C179}"/>
          </ac:picMkLst>
        </pc:picChg>
      </pc:sldChg>
      <pc:sldChg chg="addSp delSp modSp new mod modNotesTx">
        <pc:chgData name="Gang Liu" userId="c4dd85b7-3634-4bda-801b-46e8dbbd0b49" providerId="ADAL" clId="{0051B9B3-E06B-4224-B763-83E9413C3DD8}" dt="2023-04-12T01:40:25.812" v="325" actId="20577"/>
        <pc:sldMkLst>
          <pc:docMk/>
          <pc:sldMk cId="1325679114" sldId="2134803739"/>
        </pc:sldMkLst>
        <pc:spChg chg="del mod">
          <ac:chgData name="Gang Liu" userId="c4dd85b7-3634-4bda-801b-46e8dbbd0b49" providerId="ADAL" clId="{0051B9B3-E06B-4224-B763-83E9413C3DD8}" dt="2023-04-12T01:39:33.698" v="181" actId="478"/>
          <ac:spMkLst>
            <pc:docMk/>
            <pc:sldMk cId="1325679114" sldId="2134803739"/>
            <ac:spMk id="2" creationId="{FAB60609-6BED-EF90-C365-B1955C904E4B}"/>
          </ac:spMkLst>
        </pc:spChg>
        <pc:spChg chg="add mod">
          <ac:chgData name="Gang Liu" userId="c4dd85b7-3634-4bda-801b-46e8dbbd0b49" providerId="ADAL" clId="{0051B9B3-E06B-4224-B763-83E9413C3DD8}" dt="2023-04-12T01:39:54.418" v="202" actId="1076"/>
          <ac:spMkLst>
            <pc:docMk/>
            <pc:sldMk cId="1325679114" sldId="2134803739"/>
            <ac:spMk id="5" creationId="{0DA27566-BD3C-497F-C72E-807050736A9A}"/>
          </ac:spMkLst>
        </pc:spChg>
        <pc:picChg chg="add mod">
          <ac:chgData name="Gang Liu" userId="c4dd85b7-3634-4bda-801b-46e8dbbd0b49" providerId="ADAL" clId="{0051B9B3-E06B-4224-B763-83E9413C3DD8}" dt="2023-04-12T01:39:39.126" v="183" actId="1076"/>
          <ac:picMkLst>
            <pc:docMk/>
            <pc:sldMk cId="1325679114" sldId="2134803739"/>
            <ac:picMk id="4" creationId="{3D10C405-E836-F9A0-AFE7-04054BDDA64B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3966478722" sldId="2134803739"/>
        </pc:sldMkLst>
      </pc:sldChg>
      <pc:sldChg chg="addSp delSp modSp new mod">
        <pc:chgData name="Gang Liu" userId="c4dd85b7-3634-4bda-801b-46e8dbbd0b49" providerId="ADAL" clId="{0051B9B3-E06B-4224-B763-83E9413C3DD8}" dt="2023-04-13T01:24:49.983" v="381" actId="1076"/>
        <pc:sldMkLst>
          <pc:docMk/>
          <pc:sldMk cId="2285859171" sldId="2134803740"/>
        </pc:sldMkLst>
        <pc:spChg chg="del">
          <ac:chgData name="Gang Liu" userId="c4dd85b7-3634-4bda-801b-46e8dbbd0b49" providerId="ADAL" clId="{0051B9B3-E06B-4224-B763-83E9413C3DD8}" dt="2023-04-12T01:41:43.945" v="359" actId="478"/>
          <ac:spMkLst>
            <pc:docMk/>
            <pc:sldMk cId="2285859171" sldId="2134803740"/>
            <ac:spMk id="2" creationId="{D4ECF1A6-C813-0C6E-C7BE-DFEAC4240BCB}"/>
          </ac:spMkLst>
        </pc:spChg>
        <pc:picChg chg="add mod">
          <ac:chgData name="Gang Liu" userId="c4dd85b7-3634-4bda-801b-46e8dbbd0b49" providerId="ADAL" clId="{0051B9B3-E06B-4224-B763-83E9413C3DD8}" dt="2023-04-13T01:24:49.983" v="381" actId="1076"/>
          <ac:picMkLst>
            <pc:docMk/>
            <pc:sldMk cId="2285859171" sldId="2134803740"/>
            <ac:picMk id="3" creationId="{784E80C0-1164-D298-3965-7DAE1D3DB3B6}"/>
          </ac:picMkLst>
        </pc:picChg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3533582033" sldId="2134803740"/>
        </pc:sldMkLst>
      </pc:sldChg>
      <pc:sldChg chg="del">
        <pc:chgData name="Gang Liu" userId="c4dd85b7-3634-4bda-801b-46e8dbbd0b49" providerId="ADAL" clId="{0051B9B3-E06B-4224-B763-83E9413C3DD8}" dt="2023-04-11T07:57:09.205" v="39" actId="2696"/>
        <pc:sldMkLst>
          <pc:docMk/>
          <pc:sldMk cId="3459713906" sldId="213480374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88CBCE6-D012-459A-8356-3376743445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3FDE6D-C288-4D24-911F-557A79D21A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6ECE7084-7924-4ACD-A491-71C8902220B5}" type="datetimeFigureOut">
              <a:rPr lang="en-US" smtClean="0">
                <a:latin typeface="Arial" panose="020B0604020202020204" pitchFamily="34" charset="0"/>
              </a:rPr>
              <a:t>8/19/2024</a:t>
            </a:fld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B32F02-4414-4D44-BA0C-8A566EB1966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792BF4-EA57-4414-91AE-50E93C683D2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8D2A3A1-6D19-40A9-AA3D-2D0A14E43CD4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0961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5.png>
</file>

<file path=ppt/media/image6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50469229-4DCC-4D4F-99E9-1378CDE5E56A}" type="datetimeFigureOut">
              <a:rPr lang="en-US" smtClean="0"/>
              <a:pPr/>
              <a:t>8/19/2024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6BA5BCC9-2D58-BC45-8057-F0927490CD1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721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A5BCC9-2D58-BC45-8057-F0927490CD17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4593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短时间内多次访问触发</a:t>
            </a:r>
            <a:r>
              <a:rPr lang="en-US" altLang="zh-CN" dirty="0"/>
              <a:t>block policy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A5BCC9-2D58-BC45-8057-F0927490CD17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5362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同时也支持普通</a:t>
            </a:r>
            <a:r>
              <a:rPr lang="en-US" altLang="zh-CN" dirty="0"/>
              <a:t>OWSAP 10</a:t>
            </a:r>
            <a:r>
              <a:rPr lang="zh-CN" altLang="en-US" dirty="0"/>
              <a:t>攻击防护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A5BCC9-2D58-BC45-8057-F0927490CD17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0153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0050" y="387350"/>
            <a:ext cx="4651375" cy="26162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98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A5BCC9-2D58-BC45-8057-F0927490CD17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6196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A5BCC9-2D58-BC45-8057-F0927490CD17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6864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A5BCC9-2D58-BC45-8057-F0927490CD17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915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A5BCC9-2D58-BC45-8057-F0927490CD17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149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A5BCC9-2D58-BC45-8057-F0927490CD17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7955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A5BCC9-2D58-BC45-8057-F0927490CD17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1997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A5BCC9-2D58-BC45-8057-F0927490CD17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9920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A5BCC9-2D58-BC45-8057-F0927490CD17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601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18" Type="http://schemas.openxmlformats.org/officeDocument/2006/relationships/image" Target="../media/image18.png"/><Relationship Id="rId3" Type="http://schemas.openxmlformats.org/officeDocument/2006/relationships/image" Target="../media/image3.png"/><Relationship Id="rId21" Type="http://schemas.openxmlformats.org/officeDocument/2006/relationships/image" Target="../media/image21.svg"/><Relationship Id="rId7" Type="http://schemas.openxmlformats.org/officeDocument/2006/relationships/image" Target="../media/image7.emf"/><Relationship Id="rId12" Type="http://schemas.openxmlformats.org/officeDocument/2006/relationships/image" Target="../media/image12.png"/><Relationship Id="rId17" Type="http://schemas.openxmlformats.org/officeDocument/2006/relationships/image" Target="../media/image17.svg"/><Relationship Id="rId2" Type="http://schemas.openxmlformats.org/officeDocument/2006/relationships/image" Target="../media/image2.jpg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11" Type="http://schemas.openxmlformats.org/officeDocument/2006/relationships/image" Target="../media/image11.svg"/><Relationship Id="rId5" Type="http://schemas.openxmlformats.org/officeDocument/2006/relationships/image" Target="../media/image5.png"/><Relationship Id="rId15" Type="http://schemas.openxmlformats.org/officeDocument/2006/relationships/image" Target="../media/image15.svg"/><Relationship Id="rId23" Type="http://schemas.openxmlformats.org/officeDocument/2006/relationships/image" Target="../media/image23.svg"/><Relationship Id="rId10" Type="http://schemas.openxmlformats.org/officeDocument/2006/relationships/image" Target="../media/image10.png"/><Relationship Id="rId19" Type="http://schemas.openxmlformats.org/officeDocument/2006/relationships/image" Target="../media/image19.svg"/><Relationship Id="rId4" Type="http://schemas.openxmlformats.org/officeDocument/2006/relationships/image" Target="../media/image4.svg"/><Relationship Id="rId9" Type="http://schemas.openxmlformats.org/officeDocument/2006/relationships/image" Target="../media/image9.svg"/><Relationship Id="rId14" Type="http://schemas.openxmlformats.org/officeDocument/2006/relationships/image" Target="../media/image14.png"/><Relationship Id="rId22" Type="http://schemas.openxmlformats.org/officeDocument/2006/relationships/image" Target="../media/image2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18" Type="http://schemas.openxmlformats.org/officeDocument/2006/relationships/image" Target="../media/image18.png"/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12" Type="http://schemas.openxmlformats.org/officeDocument/2006/relationships/image" Target="../media/image12.png"/><Relationship Id="rId17" Type="http://schemas.openxmlformats.org/officeDocument/2006/relationships/image" Target="../media/image17.svg"/><Relationship Id="rId2" Type="http://schemas.openxmlformats.org/officeDocument/2006/relationships/image" Target="../media/image2.jpg"/><Relationship Id="rId16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11" Type="http://schemas.openxmlformats.org/officeDocument/2006/relationships/image" Target="../media/image11.svg"/><Relationship Id="rId5" Type="http://schemas.openxmlformats.org/officeDocument/2006/relationships/image" Target="../media/image5.png"/><Relationship Id="rId15" Type="http://schemas.openxmlformats.org/officeDocument/2006/relationships/image" Target="../media/image15.svg"/><Relationship Id="rId10" Type="http://schemas.openxmlformats.org/officeDocument/2006/relationships/image" Target="../media/image10.png"/><Relationship Id="rId19" Type="http://schemas.openxmlformats.org/officeDocument/2006/relationships/image" Target="../media/image19.svg"/><Relationship Id="rId4" Type="http://schemas.openxmlformats.org/officeDocument/2006/relationships/image" Target="../media/image4.svg"/><Relationship Id="rId9" Type="http://schemas.openxmlformats.org/officeDocument/2006/relationships/image" Target="../media/image9.svg"/><Relationship Id="rId14" Type="http://schemas.openxmlformats.org/officeDocument/2006/relationships/image" Target="../media/image1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3" Type="http://schemas.openxmlformats.org/officeDocument/2006/relationships/image" Target="../media/image4.sv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" Type="http://schemas.openxmlformats.org/officeDocument/2006/relationships/image" Target="../media/image3.png"/><Relationship Id="rId16" Type="http://schemas.openxmlformats.org/officeDocument/2006/relationships/image" Target="../media/image17.sv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emf"/><Relationship Id="rId11" Type="http://schemas.openxmlformats.org/officeDocument/2006/relationships/image" Target="../media/image12.png"/><Relationship Id="rId5" Type="http://schemas.openxmlformats.org/officeDocument/2006/relationships/image" Target="../media/image6.svg"/><Relationship Id="rId15" Type="http://schemas.openxmlformats.org/officeDocument/2006/relationships/image" Target="../media/image16.png"/><Relationship Id="rId10" Type="http://schemas.openxmlformats.org/officeDocument/2006/relationships/image" Target="../media/image11.sv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sv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svg"/><Relationship Id="rId18" Type="http://schemas.openxmlformats.org/officeDocument/2006/relationships/image" Target="../media/image1.emf"/><Relationship Id="rId3" Type="http://schemas.openxmlformats.org/officeDocument/2006/relationships/image" Target="../media/image4.svg"/><Relationship Id="rId7" Type="http://schemas.openxmlformats.org/officeDocument/2006/relationships/image" Target="../media/image9.svg"/><Relationship Id="rId12" Type="http://schemas.openxmlformats.org/officeDocument/2006/relationships/image" Target="../media/image14.png"/><Relationship Id="rId17" Type="http://schemas.openxmlformats.org/officeDocument/2006/relationships/image" Target="../media/image19.svg"/><Relationship Id="rId2" Type="http://schemas.openxmlformats.org/officeDocument/2006/relationships/image" Target="../media/image3.png"/><Relationship Id="rId16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6.svg"/><Relationship Id="rId15" Type="http://schemas.openxmlformats.org/officeDocument/2006/relationships/image" Target="../media/image17.svg"/><Relationship Id="rId10" Type="http://schemas.openxmlformats.org/officeDocument/2006/relationships/image" Target="../media/image12.png"/><Relationship Id="rId4" Type="http://schemas.openxmlformats.org/officeDocument/2006/relationships/image" Target="../media/image5.png"/><Relationship Id="rId9" Type="http://schemas.openxmlformats.org/officeDocument/2006/relationships/image" Target="../media/image11.svg"/><Relationship Id="rId14" Type="http://schemas.openxmlformats.org/officeDocument/2006/relationships/image" Target="../media/image16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svg"/><Relationship Id="rId18" Type="http://schemas.openxmlformats.org/officeDocument/2006/relationships/image" Target="../media/image1.emf"/><Relationship Id="rId3" Type="http://schemas.openxmlformats.org/officeDocument/2006/relationships/image" Target="../media/image4.svg"/><Relationship Id="rId7" Type="http://schemas.openxmlformats.org/officeDocument/2006/relationships/image" Target="../media/image9.svg"/><Relationship Id="rId12" Type="http://schemas.openxmlformats.org/officeDocument/2006/relationships/image" Target="../media/image14.png"/><Relationship Id="rId17" Type="http://schemas.openxmlformats.org/officeDocument/2006/relationships/image" Target="../media/image19.svg"/><Relationship Id="rId2" Type="http://schemas.openxmlformats.org/officeDocument/2006/relationships/image" Target="../media/image3.png"/><Relationship Id="rId16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6.svg"/><Relationship Id="rId15" Type="http://schemas.openxmlformats.org/officeDocument/2006/relationships/image" Target="../media/image17.svg"/><Relationship Id="rId10" Type="http://schemas.openxmlformats.org/officeDocument/2006/relationships/image" Target="../media/image12.png"/><Relationship Id="rId4" Type="http://schemas.openxmlformats.org/officeDocument/2006/relationships/image" Target="../media/image5.png"/><Relationship Id="rId9" Type="http://schemas.openxmlformats.org/officeDocument/2006/relationships/image" Target="../media/image11.svg"/><Relationship Id="rId14" Type="http://schemas.openxmlformats.org/officeDocument/2006/relationships/image" Target="../media/image16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 descr="A picture containing sky, outdoor, city&#10;&#10;Description automatically generated">
            <a:extLst>
              <a:ext uri="{FF2B5EF4-FFF2-40B4-BE49-F238E27FC236}">
                <a16:creationId xmlns:a16="http://schemas.microsoft.com/office/drawing/2014/main" id="{F0133207-6BA6-EC44-8BC3-6E2FC55327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270000"/>
            <a:ext cx="12192000" cy="81280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1A0AF21E-6E42-1446-A3B3-627042D484E8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1">
              <a:alpha val="8481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35F4353D-274D-CF4C-985E-80B7978244B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65209" y="5936829"/>
            <a:ext cx="549221" cy="549221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2C6D7519-0D1E-7141-8A3C-B799CA53A6C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45645" y="5648137"/>
            <a:ext cx="2788351" cy="11266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4DF215-05E9-C34F-BE5C-C015F18DBE2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945645" y="2133014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5000" b="1" spc="0" baseline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/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76AD153-009B-2E45-A49D-691F05FBF793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2104141" y="1395051"/>
            <a:ext cx="2557346" cy="29263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2399831-91D8-E44E-B9A4-BD1C72B21893}"/>
              </a:ext>
            </a:extLst>
          </p:cNvPr>
          <p:cNvCxnSpPr>
            <a:cxnSpLocks/>
          </p:cNvCxnSpPr>
          <p:nvPr userDrawn="1"/>
        </p:nvCxnSpPr>
        <p:spPr>
          <a:xfrm>
            <a:off x="5128890" y="1158249"/>
            <a:ext cx="0" cy="74765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phic 8">
            <a:extLst>
              <a:ext uri="{FF2B5EF4-FFF2-40B4-BE49-F238E27FC236}">
                <a16:creationId xmlns:a16="http://schemas.microsoft.com/office/drawing/2014/main" id="{1DE57E72-FB85-E045-AAEF-D10A37F28B8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541833" y="4246279"/>
            <a:ext cx="5223441" cy="5223441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6F00F954-9E36-734A-9FBD-72A580AA2507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257371" y="-934629"/>
            <a:ext cx="1869257" cy="1869257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411E4B46-981B-5340-B332-785B72740E2A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-1189205" y="2336129"/>
            <a:ext cx="2378410" cy="2378410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B6BFEB5D-136A-6345-8204-C21F2042C63C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057969" y="5248100"/>
            <a:ext cx="800073" cy="800073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3042B6EC-1DC9-4943-9A02-56E92811ED13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1206335" y="1541903"/>
            <a:ext cx="105524" cy="1534890"/>
          </a:xfrm>
          <a:prstGeom prst="rect">
            <a:avLst/>
          </a:prstGeom>
        </p:spPr>
      </p:pic>
      <p:pic>
        <p:nvPicPr>
          <p:cNvPr id="36" name="Graphic 35">
            <a:extLst>
              <a:ext uri="{FF2B5EF4-FFF2-40B4-BE49-F238E27FC236}">
                <a16:creationId xmlns:a16="http://schemas.microsoft.com/office/drawing/2014/main" id="{5029EABA-6625-3041-B1D2-3B418046A966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9764615" y="3806163"/>
            <a:ext cx="1547244" cy="10637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B2DC717-B2CE-7B4D-A485-6D28036B7B12}"/>
              </a:ext>
            </a:extLst>
          </p:cNvPr>
          <p:cNvGrpSpPr/>
          <p:nvPr userDrawn="1"/>
        </p:nvGrpSpPr>
        <p:grpSpPr>
          <a:xfrm>
            <a:off x="5596294" y="1223968"/>
            <a:ext cx="2927343" cy="616219"/>
            <a:chOff x="5596294" y="1209443"/>
            <a:chExt cx="2927343" cy="616219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99F20DE-7C96-0241-96E6-D21ED8A6798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rcRect/>
            <a:stretch/>
          </p:blipFill>
          <p:spPr>
            <a:xfrm>
              <a:off x="5596294" y="1209443"/>
              <a:ext cx="1727164" cy="215896"/>
            </a:xfrm>
            <a:prstGeom prst="rect">
              <a:avLst/>
            </a:prstGeom>
          </p:spPr>
        </p:pic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B652FDFA-D005-B842-A011-57E71252150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5596294" y="1509849"/>
              <a:ext cx="2927343" cy="3158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59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FB58AD4-B5F7-C348-B8E3-10DC77F1F9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69986" y="914400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E67C004-B424-AE42-A574-D6412A04A6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986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8935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141C5-CA5A-D043-831B-6BAF84ED2D8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265778" y="1700784"/>
            <a:ext cx="10841372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200" baseline="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1800" baseline="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F093C5B-1855-FE4C-86A4-0F32F69CE0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5778" y="17607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8589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1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141C5-CA5A-D043-831B-6BAF84ED2D8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253744" y="1602429"/>
            <a:ext cx="10841372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2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E3162B4C-8AAC-054A-8207-7F3B050AE65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4078" y="902276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5DD4CF1-882B-EA45-BAB0-DC78082DF9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7952" y="178123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861027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94A426B-0D0E-49BD-B9AF-389607EB3C9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9986" y="1292482"/>
            <a:ext cx="10831293" cy="438308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spcAft>
                <a:spcPts val="1000"/>
              </a:spcAft>
              <a:buNone/>
              <a:defRPr sz="21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spcBef>
                <a:spcPts val="1200"/>
              </a:spcBef>
              <a:spcAft>
                <a:spcPts val="1000"/>
              </a:spcAft>
              <a:buNone/>
              <a:defRPr sz="2100"/>
            </a:lvl2pPr>
            <a:lvl3pPr marL="914400" indent="0">
              <a:spcBef>
                <a:spcPts val="1200"/>
              </a:spcBef>
              <a:spcAft>
                <a:spcPts val="1000"/>
              </a:spcAft>
              <a:buNone/>
              <a:defRPr sz="2100"/>
            </a:lvl3pPr>
            <a:lvl4pPr marL="1371600" indent="0">
              <a:spcBef>
                <a:spcPts val="1200"/>
              </a:spcBef>
              <a:spcAft>
                <a:spcPts val="1000"/>
              </a:spcAft>
              <a:buNone/>
              <a:defRPr sz="2100"/>
            </a:lvl4pPr>
            <a:lvl5pPr marL="1828800" indent="0">
              <a:spcBef>
                <a:spcPts val="1200"/>
              </a:spcBef>
              <a:spcAft>
                <a:spcPts val="1000"/>
              </a:spcAft>
              <a:buNone/>
              <a:defRPr sz="21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exercitation.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exercitation.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9D802AB-3C2E-3944-BC7A-D225AD2991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986" y="17607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477653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No Bullets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94A426B-0D0E-49BD-B9AF-389607EB3C9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9731" y="1745431"/>
            <a:ext cx="10831293" cy="438308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spcAft>
                <a:spcPts val="1000"/>
              </a:spcAft>
              <a:buNone/>
              <a:defRPr sz="21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spcBef>
                <a:spcPts val="1200"/>
              </a:spcBef>
              <a:spcAft>
                <a:spcPts val="1000"/>
              </a:spcAft>
              <a:buNone/>
              <a:defRPr sz="2100"/>
            </a:lvl2pPr>
            <a:lvl3pPr marL="914400" indent="0">
              <a:spcBef>
                <a:spcPts val="1200"/>
              </a:spcBef>
              <a:spcAft>
                <a:spcPts val="1000"/>
              </a:spcAft>
              <a:buNone/>
              <a:defRPr sz="2100"/>
            </a:lvl3pPr>
            <a:lvl4pPr marL="1371600" indent="0">
              <a:spcBef>
                <a:spcPts val="1200"/>
              </a:spcBef>
              <a:spcAft>
                <a:spcPts val="1000"/>
              </a:spcAft>
              <a:buNone/>
              <a:defRPr sz="2100"/>
            </a:lvl4pPr>
            <a:lvl5pPr marL="1828800" indent="0">
              <a:spcBef>
                <a:spcPts val="1200"/>
              </a:spcBef>
              <a:spcAft>
                <a:spcPts val="1000"/>
              </a:spcAft>
              <a:buNone/>
              <a:defRPr sz="21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exercitation.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exercitation.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.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B06A5158-AF52-2D44-853D-646A374584A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71923" y="908461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F36E4B0-858A-464B-BACD-6EA6E69CE5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3860" y="17813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4198621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141C5-CA5A-D043-831B-6BAF84ED2D8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42900" y="1368277"/>
            <a:ext cx="5181600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8922C6-1D6C-AB44-BECA-39EC9E894D6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82751" y="1368277"/>
            <a:ext cx="5181600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F801CD6-4A94-4C4B-A0FC-9BD594810F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5774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-15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4263815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141C5-CA5A-D043-831B-6BAF84ED2D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2900" y="1095994"/>
            <a:ext cx="5288062" cy="35946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0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ts val="2600"/>
              </a:lnSpc>
              <a:defRPr sz="1600"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8922C6-1D6C-AB44-BECA-39EC9E894D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095994"/>
            <a:ext cx="5278918" cy="35946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0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ts val="2600"/>
              </a:lnSpc>
              <a:defRPr sz="1600"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7C0A4E-F0F5-BE4B-A4E2-B30FB22DBFB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2900" y="4787232"/>
            <a:ext cx="5284787" cy="8556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dirty="0"/>
              <a:t>Brief caption or descriptive statement</a:t>
            </a:r>
          </a:p>
          <a:p>
            <a:pPr lvl="0"/>
            <a:r>
              <a:rPr lang="en-US" dirty="0"/>
              <a:t>Relating to picture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0F1D633-E4A8-504F-A385-0A6D0310CE0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72201" y="4787232"/>
            <a:ext cx="5286755" cy="8556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dirty="0"/>
              <a:t>Brief caption or descriptive statement</a:t>
            </a:r>
          </a:p>
          <a:p>
            <a:pPr lvl="0"/>
            <a:r>
              <a:rPr lang="en-US" dirty="0"/>
              <a:t>Relating to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807AB88-3644-1844-A794-FF7AAC04FE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2496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404760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335BB-2964-344F-B83D-44BDDABCA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2900" y="1298455"/>
            <a:ext cx="5373198" cy="82391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9C4B78-4F24-244A-AF91-2CE9B5EFFCA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2901" y="2185423"/>
            <a:ext cx="5391484" cy="368458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CE70E2-69C2-0143-9D3A-18C5F025E4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98455"/>
            <a:ext cx="5277612" cy="82391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AFB09C-3870-2A4D-A9D8-F70837E4501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185423"/>
            <a:ext cx="5277612" cy="368458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4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900"/>
              </a:spcBef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First level bulleted text is Arial 22 pt.</a:t>
            </a:r>
          </a:p>
          <a:p>
            <a:pPr lvl="1"/>
            <a:r>
              <a:rPr lang="en-US" dirty="0"/>
              <a:t>Second level text  (press tab key) is 18 pt.</a:t>
            </a:r>
          </a:p>
          <a:p>
            <a:r>
              <a:rPr lang="en-US" dirty="0"/>
              <a:t>Arial is the only font used in the template</a:t>
            </a:r>
          </a:p>
          <a:p>
            <a:r>
              <a:rPr lang="en-US" dirty="0"/>
              <a:t>All bulleted text is sentence case (capitalize first letter 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BF31105-680A-9249-8E56-4756C2B56E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7950" y="177240"/>
            <a:ext cx="10837164" cy="70270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416615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141C5-CA5A-D043-831B-6BAF84ED2D8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42900" y="1427652"/>
            <a:ext cx="3473450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600"/>
              </a:spcBef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8922C6-1D6C-AB44-BECA-39EC9E894D6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60862" y="1427652"/>
            <a:ext cx="3473450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600"/>
              </a:spcBef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F2B631D9-C77C-824C-BCBE-8B7BFAF111D9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8378824" y="1427652"/>
            <a:ext cx="3470276" cy="435133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ct val="90000"/>
              </a:lnSpc>
              <a:spcBef>
                <a:spcPts val="600"/>
              </a:spcBef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5349099-3202-9F41-8EA2-06AD569257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3483" y="17607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372393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, heading,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335BB-2964-344F-B83D-44BDDABCA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2900" y="1512205"/>
            <a:ext cx="3569033" cy="82296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9C4B78-4F24-244A-AF91-2CE9B5EFFCA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2900" y="2399173"/>
            <a:ext cx="3569033" cy="399472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000"/>
              </a:lnSpc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ts val="2000"/>
              </a:lnSpc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F4EE19DC-8D4E-D341-8AA8-3FB30FDC4F26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307399" y="1512205"/>
            <a:ext cx="3573117" cy="82296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A2BD903-D929-C24D-98CA-F0E2548FB58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309441" y="2399173"/>
            <a:ext cx="3573117" cy="399472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000"/>
              </a:lnSpc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ts val="2000"/>
              </a:lnSpc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E4048257-3ABC-6D48-888B-07E54907D07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275983" y="1535955"/>
            <a:ext cx="3573117" cy="82296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DD2C53F7-B3F3-6E4E-8CD8-FE8394323B47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275983" y="2399173"/>
            <a:ext cx="3573117" cy="399472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000"/>
              </a:lnSpc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>
              <a:lnSpc>
                <a:spcPts val="2000"/>
              </a:lnSpc>
              <a:defRPr sz="14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First level bulleted text is </a:t>
            </a:r>
            <a:br>
              <a:rPr lang="en-US" dirty="0"/>
            </a:br>
            <a:r>
              <a:rPr lang="en-US" dirty="0"/>
              <a:t>Arial 18 pt.</a:t>
            </a:r>
          </a:p>
          <a:p>
            <a:pPr lvl="1"/>
            <a:r>
              <a:rPr lang="en-US" dirty="0"/>
              <a:t>Second level text (press tab key) is 14 pt.</a:t>
            </a:r>
          </a:p>
          <a:p>
            <a:r>
              <a:rPr lang="en-US" dirty="0"/>
              <a:t>Arial is the only font used </a:t>
            </a:r>
            <a:br>
              <a:rPr lang="en-US" dirty="0"/>
            </a:br>
            <a:r>
              <a:rPr lang="en-US" dirty="0"/>
              <a:t>in the template</a:t>
            </a:r>
          </a:p>
          <a:p>
            <a:r>
              <a:rPr lang="en-US" dirty="0"/>
              <a:t>All bulleted text is sentence case (capitalize first letter </a:t>
            </a:r>
            <a:br>
              <a:rPr lang="en-US" dirty="0"/>
            </a:br>
            <a:r>
              <a:rPr lang="en-US" dirty="0"/>
              <a:t>of first word)</a:t>
            </a:r>
          </a:p>
          <a:p>
            <a:r>
              <a:rPr lang="en-US" dirty="0"/>
              <a:t>Use </a:t>
            </a:r>
            <a:r>
              <a:rPr lang="en-US" b="1" dirty="0">
                <a:solidFill>
                  <a:schemeClr val="accent6"/>
                </a:solidFill>
              </a:rPr>
              <a:t>bold</a:t>
            </a:r>
            <a:r>
              <a:rPr lang="en-US" dirty="0">
                <a:solidFill>
                  <a:schemeClr val="accent6"/>
                </a:solidFill>
              </a:rPr>
              <a:t>, red </a:t>
            </a:r>
            <a:r>
              <a:rPr lang="en-US" dirty="0"/>
              <a:t>or both to highlight text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42E9CA0C-3C26-4A44-8287-9C4E9B9334E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69986" y="886496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E75FDCE-C8AA-944B-9C9F-5382FE6BE5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986" y="160042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9039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  <p15:guide id="2" orient="horz" pos="410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 descr="A picture containing sky, outdoor, city&#10;&#10;Description automatically generated">
            <a:extLst>
              <a:ext uri="{FF2B5EF4-FFF2-40B4-BE49-F238E27FC236}">
                <a16:creationId xmlns:a16="http://schemas.microsoft.com/office/drawing/2014/main" id="{F0133207-6BA6-EC44-8BC3-6E2FC55327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270000"/>
            <a:ext cx="12192000" cy="81280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1A0AF21E-6E42-1446-A3B3-627042D484E8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1">
              <a:alpha val="8481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35F4353D-274D-CF4C-985E-80B7978244B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4593" y="5936829"/>
            <a:ext cx="549221" cy="549221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2C6D7519-0D1E-7141-8A3C-B799CA53A6C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204971" y="5648137"/>
            <a:ext cx="2788351" cy="11266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4DF215-05E9-C34F-BE5C-C015F18DBE2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945645" y="2133014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5000" b="1" spc="0" baseline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/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DC2342-CB09-EB43-9AE5-CFFC37C9911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945645" y="3860361"/>
            <a:ext cx="7596188" cy="83012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000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 Lorem Ipsum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76AD153-009B-2E45-A49D-691F05FBF793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2104141" y="1102325"/>
            <a:ext cx="2557346" cy="29263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2399831-91D8-E44E-B9A4-BD1C72B21893}"/>
              </a:ext>
            </a:extLst>
          </p:cNvPr>
          <p:cNvCxnSpPr>
            <a:cxnSpLocks/>
          </p:cNvCxnSpPr>
          <p:nvPr userDrawn="1"/>
        </p:nvCxnSpPr>
        <p:spPr>
          <a:xfrm>
            <a:off x="5128890" y="865523"/>
            <a:ext cx="0" cy="74765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phic 8">
            <a:extLst>
              <a:ext uri="{FF2B5EF4-FFF2-40B4-BE49-F238E27FC236}">
                <a16:creationId xmlns:a16="http://schemas.microsoft.com/office/drawing/2014/main" id="{1DE57E72-FB85-E045-AAEF-D10A37F28B8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541833" y="4246279"/>
            <a:ext cx="5223441" cy="5223441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6F00F954-9E36-734A-9FBD-72A580AA2507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257371" y="-934629"/>
            <a:ext cx="1869257" cy="1869257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411E4B46-981B-5340-B332-785B72740E2A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-1189205" y="2336129"/>
            <a:ext cx="2378410" cy="2378410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B6BFEB5D-136A-6345-8204-C21F2042C63C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622194" y="5248100"/>
            <a:ext cx="800073" cy="800073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3042B6EC-1DC9-4943-9A02-56E92811ED13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1206335" y="1541903"/>
            <a:ext cx="105524" cy="1534890"/>
          </a:xfrm>
          <a:prstGeom prst="rect">
            <a:avLst/>
          </a:prstGeom>
        </p:spPr>
      </p:pic>
      <p:pic>
        <p:nvPicPr>
          <p:cNvPr id="36" name="Graphic 35">
            <a:extLst>
              <a:ext uri="{FF2B5EF4-FFF2-40B4-BE49-F238E27FC236}">
                <a16:creationId xmlns:a16="http://schemas.microsoft.com/office/drawing/2014/main" id="{5029EABA-6625-3041-B1D2-3B418046A966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9764615" y="3806163"/>
            <a:ext cx="1547244" cy="106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574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FCEF4AC-497F-6740-AF4C-F4E7F5B8A7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2900" y="1333501"/>
            <a:ext cx="7100887" cy="45501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AD0FC58-C2A0-D94B-B6DA-C2E33F4259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991475" y="1333502"/>
            <a:ext cx="3568284" cy="45501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20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2000" dirty="0"/>
              <a:t>Brief caption or descriptive</a:t>
            </a:r>
          </a:p>
          <a:p>
            <a:pPr lvl="0"/>
            <a:r>
              <a:rPr lang="en-US" sz="2000" dirty="0"/>
              <a:t>Statement relating to picture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62627CF-1723-9E45-A613-85EF01ABBD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0571" y="17607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25660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FCEF4AC-497F-6740-AF4C-F4E7F5B8A7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1662" y="1333500"/>
            <a:ext cx="5284052" cy="36017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41FA6D0-835B-D64B-A6E9-EB320408D70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0" y="1333500"/>
            <a:ext cx="5291267" cy="36165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CDA9026-475B-C846-B13C-BE18FA354E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2900" y="5056551"/>
            <a:ext cx="5284052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1800" dirty="0"/>
              <a:t>Brief caption or descriptive statement relating </a:t>
            </a:r>
            <a:br>
              <a:rPr lang="en-US" sz="1800" dirty="0"/>
            </a:br>
            <a:r>
              <a:rPr lang="en-US" sz="1800" dirty="0"/>
              <a:t>to picture</a:t>
            </a:r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93662F84-B0B5-9A45-B477-D6B88CC0926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72200" y="5056551"/>
            <a:ext cx="5291267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1800" dirty="0"/>
              <a:t>Brief caption or descriptive statement relating </a:t>
            </a:r>
            <a:br>
              <a:rPr lang="en-US" sz="1800" dirty="0"/>
            </a:br>
            <a:r>
              <a:rPr lang="en-US" sz="1800" dirty="0"/>
              <a:t>to picture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82DFD54-B03A-4348-B94D-609E2D0ED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1885" y="159404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840513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>
          <p15:clr>
            <a:srgbClr val="FBAE40"/>
          </p15:clr>
        </p15:guide>
        <p15:guide id="2" pos="45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FCEF4AC-497F-6740-AF4C-F4E7F5B8A7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2900" y="1700783"/>
            <a:ext cx="3468945" cy="3234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CDA9026-475B-C846-B13C-BE18FA354E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7404" y="5056552"/>
            <a:ext cx="3473450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1800" dirty="0"/>
              <a:t>Brief caption or descriptive statement relating to picture</a:t>
            </a:r>
            <a:endParaRPr lang="en-US" dirty="0"/>
          </a:p>
        </p:txBody>
      </p:sp>
      <p:sp>
        <p:nvSpPr>
          <p:cNvPr id="12" name="Picture Placeholder 6">
            <a:extLst>
              <a:ext uri="{FF2B5EF4-FFF2-40B4-BE49-F238E27FC236}">
                <a16:creationId xmlns:a16="http://schemas.microsoft.com/office/drawing/2014/main" id="{E29608CA-13F2-424A-983D-EF48D52663D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366862" y="1700783"/>
            <a:ext cx="3471861" cy="3234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B79A963-562D-E543-9F8B-E434F10ED70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377238" y="1700783"/>
            <a:ext cx="3471862" cy="3234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62793B-8197-B643-B782-F262E1B1EAF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366862" y="5056552"/>
            <a:ext cx="3465863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1800" dirty="0"/>
              <a:t>Brief caption or descriptive statement relating to picture</a:t>
            </a:r>
            <a:endParaRPr lang="en-US" dirty="0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7BDA6846-9778-CB4D-9D85-1FD107D64C1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7238" y="5056552"/>
            <a:ext cx="3471862" cy="82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lvl="0"/>
            <a:r>
              <a:rPr lang="en-US" sz="1800" dirty="0"/>
              <a:t>Brief caption or descriptive statement relating to picture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D54B301-8192-D743-AD47-28BE4110A5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166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924284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>
          <p15:clr>
            <a:srgbClr val="FBAE40"/>
          </p15:clr>
        </p15:guide>
        <p15:guide id="2" pos="456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ictures with C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FCEF4AC-497F-6740-AF4C-F4E7F5B8A7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2900" y="1700784"/>
            <a:ext cx="2531227" cy="2627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B486807-DA1D-D048-90AB-E2822BD41C5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" y="4449079"/>
            <a:ext cx="2531227" cy="85725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dirty="0"/>
              <a:t>Brief caption or descriptive statement relating to picture</a:t>
            </a:r>
            <a:endParaRPr lang="en-US" dirty="0"/>
          </a:p>
        </p:txBody>
      </p:sp>
      <p:sp>
        <p:nvSpPr>
          <p:cNvPr id="19" name="Picture Placeholder 6">
            <a:extLst>
              <a:ext uri="{FF2B5EF4-FFF2-40B4-BE49-F238E27FC236}">
                <a16:creationId xmlns:a16="http://schemas.microsoft.com/office/drawing/2014/main" id="{6D5BD184-0386-3544-B7D9-244C594525D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26268" y="1700784"/>
            <a:ext cx="2531227" cy="2627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84B1B318-FBD7-8E43-86FD-EEC72A8A9C9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21346" y="4449079"/>
            <a:ext cx="2541070" cy="85725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dirty="0"/>
              <a:t>Brief caption or descriptive statement relating to picture</a:t>
            </a:r>
            <a:endParaRPr lang="en-US" dirty="0"/>
          </a:p>
        </p:txBody>
      </p:sp>
      <p:sp>
        <p:nvSpPr>
          <p:cNvPr id="21" name="Picture Placeholder 6">
            <a:extLst>
              <a:ext uri="{FF2B5EF4-FFF2-40B4-BE49-F238E27FC236}">
                <a16:creationId xmlns:a16="http://schemas.microsoft.com/office/drawing/2014/main" id="{C1820232-91B0-CF47-8C24-E93695570F4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309636" y="1700784"/>
            <a:ext cx="2531227" cy="2627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41CF3CBF-8AC0-7A4A-BEBA-56048F45F73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97779" y="4449079"/>
            <a:ext cx="2541070" cy="85725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dirty="0"/>
              <a:t>Brief caption or descriptive statement relating to picture</a:t>
            </a:r>
            <a:endParaRPr lang="en-US" dirty="0"/>
          </a:p>
        </p:txBody>
      </p:sp>
      <p:sp>
        <p:nvSpPr>
          <p:cNvPr id="23" name="Picture Placeholder 6">
            <a:extLst>
              <a:ext uri="{FF2B5EF4-FFF2-40B4-BE49-F238E27FC236}">
                <a16:creationId xmlns:a16="http://schemas.microsoft.com/office/drawing/2014/main" id="{B197E689-0629-A141-8425-3F37EF5125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293005" y="1700784"/>
            <a:ext cx="2531227" cy="26276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000000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61D7ACE9-7568-EB49-A728-201210F65C2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92170" y="4449079"/>
            <a:ext cx="2532062" cy="85725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dirty="0"/>
              <a:t>Brief caption or descriptive statement relating to picture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A37145D-8AC2-094A-B66C-B657393F31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3675" y="176070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779158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 userDrawn="1">
          <p15:clr>
            <a:srgbClr val="FBAE40"/>
          </p15:clr>
        </p15:guide>
        <p15:guide id="2" pos="456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EA200D6-D23B-B741-BC58-4374DA39A73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83297" y="3026184"/>
            <a:ext cx="3625406" cy="41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84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>
          <p15:clr>
            <a:srgbClr val="FBAE40"/>
          </p15:clr>
        </p15:guide>
        <p15:guide id="2" pos="456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FB62BDF-09FE-7041-A88C-CA70903E37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9816"/>
            <a:ext cx="10837164" cy="132556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spc="-1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235110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DCB772-0024-5542-B7DF-746B88F8C30C}"/>
              </a:ext>
            </a:extLst>
          </p:cNvPr>
          <p:cNvSpPr/>
          <p:nvPr userDrawn="1"/>
        </p:nvSpPr>
        <p:spPr>
          <a:xfrm>
            <a:off x="0" y="2082256"/>
            <a:ext cx="7846703" cy="25050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1B9C04B5-632E-E649-871F-ACE61728A4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95373" y="2751494"/>
            <a:ext cx="549221" cy="549221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822F8614-55AE-5740-9D1C-557833B280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63195" y="2462802"/>
            <a:ext cx="2788351" cy="1126607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16ECD839-14B9-774D-AD18-47C88EAAFF1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3981" y="1847124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4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Section Header 1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B1DF1A2-258D-D248-AA99-09A83318715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3981" y="3522047"/>
            <a:ext cx="7596188" cy="83012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000" spc="0" baseline="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 Lorem Ipsum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42CF38-DE3E-8D40-9D28-5D3F213881BA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65363" y="6400800"/>
            <a:ext cx="278208" cy="199423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F01E6A08-4752-974F-AE7F-7B35B108642C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541833" y="4246279"/>
            <a:ext cx="5223441" cy="5223441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CD154BCB-B734-D844-9F45-2D37FFE5ECE3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257371" y="-934629"/>
            <a:ext cx="1869257" cy="1869257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EE1BCD24-CBB1-0348-AE58-40C5D0FDBAA6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883876" y="5668795"/>
            <a:ext cx="2378410" cy="2378410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AF322321-6033-104F-BBCD-E2766C84215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9570678" y="770207"/>
            <a:ext cx="800073" cy="800073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49A4D26E-D8E0-7F4F-97DA-FDA491CFBF06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1517035" y="5832778"/>
            <a:ext cx="105524" cy="1534890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9B67B27E-EC8F-DB42-9B28-E39EE5DDB9A7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6299459" y="5216925"/>
            <a:ext cx="1547244" cy="106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959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5E325C3-E11A-F843-AFF5-F4D8C53C5E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42CF38-DE3E-8D40-9D28-5D3F213881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65363" y="6400800"/>
            <a:ext cx="278208" cy="19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8004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0C1FA7A-8731-A64F-B7E9-8C19DCDAF7F3}"/>
              </a:ext>
            </a:extLst>
          </p:cNvPr>
          <p:cNvSpPr/>
          <p:nvPr userDrawn="1"/>
        </p:nvSpPr>
        <p:spPr>
          <a:xfrm>
            <a:off x="0" y="2082256"/>
            <a:ext cx="7846703" cy="25050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CBA595ED-3284-0249-9A32-3234EB9FD0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95373" y="3603875"/>
            <a:ext cx="549221" cy="549221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85348152-F24D-EB40-AEBB-840DF60A896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63195" y="3315183"/>
            <a:ext cx="2788351" cy="1126607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DD885CD5-7642-4447-925A-4E57B4C66F7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80279" y="-2616293"/>
            <a:ext cx="5223441" cy="5223441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D74A33C4-3F2C-6344-AF03-E38DAC24EC2C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194932" y="5923371"/>
            <a:ext cx="1869257" cy="1869257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D3428841-74C5-394F-BF42-2E24677D79FC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883876" y="5668795"/>
            <a:ext cx="2378410" cy="2378410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863CD2D7-E76C-BE43-8826-E206EEA9AED5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463158" y="5323298"/>
            <a:ext cx="800073" cy="800073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7DCED5BB-A61E-5245-A07E-A040EA944DB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1490910" y="-411840"/>
            <a:ext cx="105524" cy="153489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21FE2BE1-D647-E346-9EDE-E59D9513DBBD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299459" y="5216925"/>
            <a:ext cx="1547244" cy="10637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34D06F3-8B7C-7A42-8C03-EC8C642428D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3981" y="1847124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4400" b="1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Section Header 2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35F4C80-9FF9-E143-B52B-51880FEE6A6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3981" y="3522047"/>
            <a:ext cx="7596188" cy="83012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000" spc="0" baseline="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 Lorem Ipsum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AD7EBD-E632-5949-99DA-EFB68C157FAC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365363" y="6400800"/>
            <a:ext cx="278208" cy="19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3442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E722190-7C9A-0749-9565-D852F55F2DF7}"/>
              </a:ext>
            </a:extLst>
          </p:cNvPr>
          <p:cNvSpPr/>
          <p:nvPr userDrawn="1"/>
        </p:nvSpPr>
        <p:spPr>
          <a:xfrm>
            <a:off x="0" y="2082256"/>
            <a:ext cx="7846703" cy="25050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A595E689-1576-7C41-BE80-265612EFD4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11490" y="5562885"/>
            <a:ext cx="549221" cy="549221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F770799E-3075-F644-A73B-992ACEE543C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91928" y="5274193"/>
            <a:ext cx="2788351" cy="1126607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8D35173D-DF83-4740-8072-AB2F6AE984B2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80279" y="719963"/>
            <a:ext cx="5223441" cy="5223441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C88B6FA9-8CEE-054F-B84A-0571C4B6EA6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101411" y="-934629"/>
            <a:ext cx="1869257" cy="1869257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BAE3BB4C-3A2D-8344-A1ED-6D42AE369A89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507148" y="5726063"/>
            <a:ext cx="2378410" cy="2378410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C209C4A8-E243-7B49-81F7-7658931B706D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505861" y="1006449"/>
            <a:ext cx="800073" cy="800073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DAFE0C9E-9A1C-BA41-B903-3F0B3CD55CE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1360281" y="2564238"/>
            <a:ext cx="105524" cy="153489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389E624-B5DF-2E4F-8B14-E28A8F5C96E2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922731" y="5274193"/>
            <a:ext cx="1547244" cy="10637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46449A0-F2BF-FD42-8550-0C46C85859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3985" y="1835255"/>
            <a:ext cx="8337506" cy="15348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4400" b="1" kern="1000" spc="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Section Header 3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DA78A3D-81C9-8B4E-B2DF-2ACDDB7602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3985" y="3510178"/>
            <a:ext cx="7596188" cy="83012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000" kern="1000" spc="0" baseline="0">
                <a:solidFill>
                  <a:srgbClr val="000000"/>
                </a:solidFill>
                <a:latin typeface="+mn-lt"/>
                <a:ea typeface="Inter" panose="020B050203000000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 Lorem Ipsum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B1AE43-D0B7-474B-93DC-5F8932F4C2F7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365363" y="6400800"/>
            <a:ext cx="278208" cy="19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91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Only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E67C004-B424-AE42-A574-D6412A04A6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9227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kern="0" spc="-5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AEAB78-0D4D-3041-8D8B-8C14DADDF900}"/>
              </a:ext>
            </a:extLst>
          </p:cNvPr>
          <p:cNvSpPr/>
          <p:nvPr userDrawn="1"/>
        </p:nvSpPr>
        <p:spPr>
          <a:xfrm>
            <a:off x="0" y="0"/>
            <a:ext cx="1078992" cy="10789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</p:spTree>
    <p:extLst>
      <p:ext uri="{BB962C8B-B14F-4D97-AF65-F5344CB8AC3E}">
        <p14:creationId xmlns:p14="http://schemas.microsoft.com/office/powerpoint/2010/main" val="130027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>
          <p15:clr>
            <a:srgbClr val="FBAE40"/>
          </p15:clr>
        </p15:guide>
        <p15:guide id="3" pos="722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Only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FFDB65C-CF33-F649-B50E-DF3D7EB193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9227" y="176071"/>
            <a:ext cx="10837164" cy="72645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defRPr sz="3400" b="1" kern="0" spc="-50" baseline="0">
                <a:solidFill>
                  <a:srgbClr val="000000"/>
                </a:solidFill>
                <a:latin typeface="+mj-lt"/>
                <a:ea typeface="Inter" panose="020B05020300000000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D673B9F-C6F6-A34D-9FF9-9AD749CCCDA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86766" y="804705"/>
            <a:ext cx="10841038" cy="41333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kern="0" spc="-3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Inter" panose="020B05020300000000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88E2D7-58BD-624A-BADB-132EF42B3348}"/>
              </a:ext>
            </a:extLst>
          </p:cNvPr>
          <p:cNvSpPr/>
          <p:nvPr userDrawn="1"/>
        </p:nvSpPr>
        <p:spPr>
          <a:xfrm>
            <a:off x="0" y="0"/>
            <a:ext cx="1078992" cy="10789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</p:spTree>
    <p:extLst>
      <p:ext uri="{BB962C8B-B14F-4D97-AF65-F5344CB8AC3E}">
        <p14:creationId xmlns:p14="http://schemas.microsoft.com/office/powerpoint/2010/main" val="3509667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56">
          <p15:clr>
            <a:srgbClr val="FBAE40"/>
          </p15:clr>
        </p15:guide>
        <p15:guide id="2" orient="horz" pos="4104">
          <p15:clr>
            <a:srgbClr val="FBAE40"/>
          </p15:clr>
        </p15:guide>
        <p15:guide id="3" pos="7229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7554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 userDrawn="1">
          <p15:clr>
            <a:srgbClr val="FBAE40"/>
          </p15:clr>
        </p15:guide>
        <p15:guide id="2" pos="456" userDrawn="1">
          <p15:clr>
            <a:srgbClr val="FBAE40"/>
          </p15:clr>
        </p15:guide>
        <p15:guide id="3" pos="1145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41A49FF-2DDB-5F4D-AA49-8F3570081F9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</a:pPr>
            <a:endParaRPr lang="en-US" sz="1400" dirty="0" err="1"/>
          </a:p>
        </p:txBody>
      </p:sp>
      <p:sp>
        <p:nvSpPr>
          <p:cNvPr id="7" name="Rectangle 26">
            <a:extLst>
              <a:ext uri="{FF2B5EF4-FFF2-40B4-BE49-F238E27FC236}">
                <a16:creationId xmlns:a16="http://schemas.microsoft.com/office/drawing/2014/main" id="{B5346728-1A43-46F3-94F0-8646875C0BA6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11570075" y="6388862"/>
            <a:ext cx="372187" cy="276985"/>
          </a:xfrm>
          <a:prstGeom prst="rect">
            <a:avLst/>
          </a:prstGeom>
        </p:spPr>
        <p:txBody>
          <a:bodyPr/>
          <a:lstStyle/>
          <a:p>
            <a:pPr lvl="0" algn="r"/>
            <a:fld id="{5266C0E3-FCB2-4D10-9980-6DFC0D8FABCB}" type="slidenum">
              <a:rPr lang="en-US" sz="1100">
                <a:solidFill>
                  <a:srgbClr val="FF0000"/>
                </a:solidFill>
              </a:rPr>
              <a:pPr lvl="0" algn="r"/>
              <a:t>‹#›</a:t>
            </a:fld>
            <a:endParaRPr lang="en-US" sz="1100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E073C5-BADD-D444-8CA8-8E20906A9C2D}"/>
              </a:ext>
            </a:extLst>
          </p:cNvPr>
          <p:cNvPicPr>
            <a:picLocks noChangeAspect="1"/>
          </p:cNvPicPr>
          <p:nvPr userDrawn="1"/>
        </p:nvPicPr>
        <p:blipFill>
          <a:blip r:embed="rId27"/>
          <a:stretch>
            <a:fillRect/>
          </a:stretch>
        </p:blipFill>
        <p:spPr>
          <a:xfrm>
            <a:off x="365363" y="6400800"/>
            <a:ext cx="278208" cy="1994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82FAB0E-0D04-4245-92D3-1C9E21FDA85E}"/>
              </a:ext>
            </a:extLst>
          </p:cNvPr>
          <p:cNvSpPr txBox="1"/>
          <p:nvPr userDrawn="1"/>
        </p:nvSpPr>
        <p:spPr>
          <a:xfrm>
            <a:off x="5059901" y="6418863"/>
            <a:ext cx="1988045" cy="2169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457189">
              <a:lnSpc>
                <a:spcPct val="90000"/>
              </a:lnSpc>
              <a:spcBef>
                <a:spcPts val="300"/>
              </a:spcBef>
            </a:pPr>
            <a:r>
              <a:rPr lang="en-US" sz="900" dirty="0">
                <a:solidFill>
                  <a:srgbClr val="000000"/>
                </a:solidFill>
                <a:latin typeface="+mj-lt"/>
                <a:ea typeface="Inter" panose="020B0502030000000004" pitchFamily="34" charset="0"/>
                <a:cs typeface="Arial" panose="020B0604020202020204" pitchFamily="34" charset="0"/>
              </a:rPr>
              <a:t>© Fortinet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7409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63" r:id="rId2"/>
    <p:sldLayoutId id="2147483719" r:id="rId3"/>
    <p:sldLayoutId id="2147483765" r:id="rId4"/>
    <p:sldLayoutId id="2147483720" r:id="rId5"/>
    <p:sldLayoutId id="2147483721" r:id="rId6"/>
    <p:sldLayoutId id="2147483761" r:id="rId7"/>
    <p:sldLayoutId id="2147483762" r:id="rId8"/>
    <p:sldLayoutId id="2147483661" r:id="rId9"/>
    <p:sldLayoutId id="2147483732" r:id="rId10"/>
    <p:sldLayoutId id="2147483726" r:id="rId11"/>
    <p:sldLayoutId id="2147483730" r:id="rId12"/>
    <p:sldLayoutId id="2147483658" r:id="rId13"/>
    <p:sldLayoutId id="2147483727" r:id="rId14"/>
    <p:sldLayoutId id="2147483659" r:id="rId15"/>
    <p:sldLayoutId id="2147483708" r:id="rId16"/>
    <p:sldLayoutId id="2147483660" r:id="rId17"/>
    <p:sldLayoutId id="2147483705" r:id="rId18"/>
    <p:sldLayoutId id="2147483707" r:id="rId19"/>
    <p:sldLayoutId id="2147483710" r:id="rId20"/>
    <p:sldLayoutId id="2147483711" r:id="rId21"/>
    <p:sldLayoutId id="2147483714" r:id="rId22"/>
    <p:sldLayoutId id="2147483716" r:id="rId23"/>
    <p:sldLayoutId id="2147483718" r:id="rId24"/>
    <p:sldLayoutId id="2147483760" r:id="rId2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5ACBF0"/>
          </p15:clr>
        </p15:guide>
        <p15:guide id="2" orient="horz" pos="2160" userDrawn="1">
          <p15:clr>
            <a:srgbClr val="5ACBF0"/>
          </p15:clr>
        </p15:guide>
        <p15:guide id="3" pos="216" userDrawn="1">
          <p15:clr>
            <a:srgbClr val="5ACBF0"/>
          </p15:clr>
        </p15:guide>
        <p15:guide id="4" pos="7464" userDrawn="1">
          <p15:clr>
            <a:srgbClr val="5ACBF0"/>
          </p15:clr>
        </p15:guide>
        <p15:guide id="6" orient="horz" pos="1864" userDrawn="1">
          <p15:clr>
            <a:srgbClr val="5ACBF0"/>
          </p15:clr>
        </p15:guide>
        <p15:guide id="7" orient="horz" pos="2886" userDrawn="1">
          <p15:clr>
            <a:srgbClr val="5ACBF0"/>
          </p15:clr>
        </p15:guide>
        <p15:guide id="8" orient="horz" pos="3893" userDrawn="1">
          <p15:clr>
            <a:srgbClr val="5ACBF0"/>
          </p15:clr>
        </p15:guide>
        <p15:guide id="9" pos="1498" userDrawn="1">
          <p15:clr>
            <a:srgbClr val="5ACBF0"/>
          </p15:clr>
        </p15:guide>
        <p15:guide id="10" pos="1600" userDrawn="1">
          <p15:clr>
            <a:srgbClr val="5ACBF0"/>
          </p15:clr>
        </p15:guide>
        <p15:guide id="11" pos="2644" userDrawn="1">
          <p15:clr>
            <a:srgbClr val="5ACBF0"/>
          </p15:clr>
        </p15:guide>
        <p15:guide id="12" pos="2747" userDrawn="1">
          <p15:clr>
            <a:srgbClr val="5ACBF0"/>
          </p15:clr>
        </p15:guide>
        <p15:guide id="13" pos="3792" userDrawn="1">
          <p15:clr>
            <a:srgbClr val="5ACBF0"/>
          </p15:clr>
        </p15:guide>
        <p15:guide id="14" pos="3888" userDrawn="1">
          <p15:clr>
            <a:srgbClr val="5ACBF0"/>
          </p15:clr>
        </p15:guide>
        <p15:guide id="15" pos="4934" userDrawn="1">
          <p15:clr>
            <a:srgbClr val="5ACBF0"/>
          </p15:clr>
        </p15:guide>
        <p15:guide id="16" pos="5034" userDrawn="1">
          <p15:clr>
            <a:srgbClr val="5ACBF0"/>
          </p15:clr>
        </p15:guide>
        <p15:guide id="17" pos="6081" userDrawn="1">
          <p15:clr>
            <a:srgbClr val="5ACBF0"/>
          </p15:clr>
        </p15:guide>
        <p15:guide id="18" pos="6183" userDrawn="1">
          <p15:clr>
            <a:srgbClr val="5ACBF0"/>
          </p15:clr>
        </p15:guide>
        <p15:guide id="19" orient="horz" pos="890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C10B4-39B3-274E-9BA1-3B3B92A8FC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45645" y="2787647"/>
            <a:ext cx="8337506" cy="1534889"/>
          </a:xfrm>
        </p:spPr>
        <p:txBody>
          <a:bodyPr/>
          <a:lstStyle/>
          <a:p>
            <a:r>
              <a:rPr lang="en-US" altLang="zh-CN" dirty="0"/>
              <a:t>API Gateway Protection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93F187E-D736-E04E-8E39-30FF745C1A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45645" y="4514994"/>
            <a:ext cx="7596188" cy="830122"/>
          </a:xfrm>
        </p:spPr>
        <p:txBody>
          <a:bodyPr/>
          <a:lstStyle/>
          <a:p>
            <a:r>
              <a:rPr lang="en-US" altLang="zh-CN" dirty="0"/>
              <a:t>Liu Gang	</a:t>
            </a:r>
          </a:p>
          <a:p>
            <a:r>
              <a:rPr lang="en-US" dirty="0"/>
              <a:t>2024-05-06</a:t>
            </a:r>
          </a:p>
        </p:txBody>
      </p:sp>
    </p:spTree>
    <p:extLst>
      <p:ext uri="{BB962C8B-B14F-4D97-AF65-F5344CB8AC3E}">
        <p14:creationId xmlns:p14="http://schemas.microsoft.com/office/powerpoint/2010/main" val="4187182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359C8F1-144C-B800-D0B3-1EC975D6D22D}"/>
              </a:ext>
            </a:extLst>
          </p:cNvPr>
          <p:cNvSpPr txBox="1"/>
          <p:nvPr/>
        </p:nvSpPr>
        <p:spPr>
          <a:xfrm>
            <a:off x="1295400" y="304800"/>
            <a:ext cx="51457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000" dirty="0">
                <a:latin typeface="+mj-lt"/>
                <a:ea typeface="+mj-ea"/>
                <a:cs typeface="+mj-cs"/>
              </a:rPr>
              <a:t>Test-1 Normal Access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2F288868-CFEA-21DE-ABCF-2C30FC051A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3DFE0C-FE5F-1D43-C4B8-78484A8835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991" y="1261873"/>
            <a:ext cx="7198233" cy="46403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B33623-C111-9CC9-866F-87B739E33F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6584" y="1775043"/>
            <a:ext cx="9496425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504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359C8F1-144C-B800-D0B3-1EC975D6D22D}"/>
              </a:ext>
            </a:extLst>
          </p:cNvPr>
          <p:cNvSpPr txBox="1"/>
          <p:nvPr/>
        </p:nvSpPr>
        <p:spPr>
          <a:xfrm>
            <a:off x="1295400" y="304800"/>
            <a:ext cx="15817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000" dirty="0">
                <a:latin typeface="+mj-lt"/>
                <a:ea typeface="+mj-ea"/>
                <a:cs typeface="+mj-cs"/>
              </a:rPr>
              <a:t>Test-2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2F288868-CFEA-21DE-ABCF-2C30FC051A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D55B4F-135C-1B33-B002-2C4904B27E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988" y="1116700"/>
            <a:ext cx="9109247" cy="50345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4E4AB6-F515-12D3-429F-87134AB280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8737" y="1597693"/>
            <a:ext cx="9586275" cy="480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081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359C8F1-144C-B800-D0B3-1EC975D6D22D}"/>
              </a:ext>
            </a:extLst>
          </p:cNvPr>
          <p:cNvSpPr txBox="1"/>
          <p:nvPr/>
        </p:nvSpPr>
        <p:spPr>
          <a:xfrm>
            <a:off x="1295400" y="304800"/>
            <a:ext cx="15817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000" dirty="0">
                <a:latin typeface="+mj-lt"/>
                <a:ea typeface="+mj-ea"/>
                <a:cs typeface="+mj-cs"/>
              </a:rPr>
              <a:t>Test-3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2F288868-CFEA-21DE-ABCF-2C30FC051A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0C2A23-998F-24D0-1036-3FBB56FDCF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083" y="1263191"/>
            <a:ext cx="8840411" cy="48642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E479609-CEAA-B912-A2BB-D67182501F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0079" y="1607998"/>
            <a:ext cx="9429946" cy="4707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630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6052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359C8F1-144C-B800-D0B3-1EC975D6D22D}"/>
              </a:ext>
            </a:extLst>
          </p:cNvPr>
          <p:cNvSpPr txBox="1"/>
          <p:nvPr/>
        </p:nvSpPr>
        <p:spPr>
          <a:xfrm>
            <a:off x="1295400" y="304800"/>
            <a:ext cx="19223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zh-CN" altLang="en-US" sz="4000" dirty="0">
                <a:latin typeface="+mj-lt"/>
                <a:ea typeface="+mj-ea"/>
                <a:cs typeface="+mj-cs"/>
              </a:rPr>
              <a:t>创建</a:t>
            </a:r>
            <a:r>
              <a:rPr lang="en-US" altLang="zh-CN" sz="4000" dirty="0">
                <a:latin typeface="+mj-lt"/>
                <a:ea typeface="+mj-ea"/>
                <a:cs typeface="+mj-cs"/>
              </a:rPr>
              <a:t>DB</a:t>
            </a:r>
            <a:endParaRPr lang="en-US" sz="40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2F288868-CFEA-21DE-ABCF-2C30FC051A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21D318-23BF-9A27-EAAC-8C8B0103D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637" y="1216152"/>
            <a:ext cx="6226003" cy="4818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3094D3-CE12-C433-C6FE-1613A1FADE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37" y="3229371"/>
            <a:ext cx="10872216" cy="3070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342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359C8F1-144C-B800-D0B3-1EC975D6D22D}"/>
              </a:ext>
            </a:extLst>
          </p:cNvPr>
          <p:cNvSpPr txBox="1"/>
          <p:nvPr/>
        </p:nvSpPr>
        <p:spPr>
          <a:xfrm>
            <a:off x="1295400" y="304800"/>
            <a:ext cx="46602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zh-CN" altLang="en-US" sz="4000" dirty="0">
                <a:latin typeface="+mj-lt"/>
                <a:ea typeface="+mj-ea"/>
                <a:cs typeface="+mj-cs"/>
              </a:rPr>
              <a:t>创建</a:t>
            </a:r>
            <a:r>
              <a:rPr lang="en-US" altLang="zh-CN" sz="4000" dirty="0">
                <a:latin typeface="+mj-lt"/>
                <a:ea typeface="+mj-ea"/>
                <a:cs typeface="+mj-cs"/>
              </a:rPr>
              <a:t>API Gateway-1</a:t>
            </a:r>
            <a:endParaRPr lang="en-US" sz="40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2F288868-CFEA-21DE-ABCF-2C30FC051A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DDC344-AC6A-499D-EDA0-100014A826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497" y="1456789"/>
            <a:ext cx="5708153" cy="47548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A4BCDAA-DA3A-7C34-7703-CE8588C29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4065" y="2262604"/>
            <a:ext cx="8588207" cy="3875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340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359C8F1-144C-B800-D0B3-1EC975D6D22D}"/>
              </a:ext>
            </a:extLst>
          </p:cNvPr>
          <p:cNvSpPr txBox="1"/>
          <p:nvPr/>
        </p:nvSpPr>
        <p:spPr>
          <a:xfrm>
            <a:off x="1295400" y="304800"/>
            <a:ext cx="46602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zh-CN" altLang="en-US" sz="4000" dirty="0">
                <a:latin typeface="+mj-lt"/>
                <a:ea typeface="+mj-ea"/>
                <a:cs typeface="+mj-cs"/>
              </a:rPr>
              <a:t>创建</a:t>
            </a:r>
            <a:r>
              <a:rPr lang="en-US" altLang="zh-CN" sz="4000" dirty="0">
                <a:latin typeface="+mj-lt"/>
                <a:ea typeface="+mj-ea"/>
                <a:cs typeface="+mj-cs"/>
              </a:rPr>
              <a:t>API Gateway-2</a:t>
            </a:r>
            <a:endParaRPr lang="en-US" sz="4000" dirty="0"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65B75B-549F-BF95-72F9-91C4F6804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592" y="1175546"/>
            <a:ext cx="10341864" cy="38629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D5BB1D-DCC2-9591-3D1B-441F86AA96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400" y="2248614"/>
            <a:ext cx="10341864" cy="3879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288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359C8F1-144C-B800-D0B3-1EC975D6D22D}"/>
              </a:ext>
            </a:extLst>
          </p:cNvPr>
          <p:cNvSpPr txBox="1"/>
          <p:nvPr/>
        </p:nvSpPr>
        <p:spPr>
          <a:xfrm>
            <a:off x="1295400" y="304800"/>
            <a:ext cx="42627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zh-CN" altLang="en-US" sz="4000" dirty="0">
                <a:latin typeface="+mj-lt"/>
                <a:ea typeface="+mj-ea"/>
                <a:cs typeface="+mj-cs"/>
              </a:rPr>
              <a:t>创建</a:t>
            </a:r>
            <a:r>
              <a:rPr lang="en-US" altLang="zh-CN" sz="4000" dirty="0">
                <a:latin typeface="+mj-lt"/>
                <a:ea typeface="+mj-ea"/>
                <a:cs typeface="+mj-cs"/>
              </a:rPr>
              <a:t>Lambda Role</a:t>
            </a:r>
            <a:endParaRPr lang="en-US" sz="40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2F288868-CFEA-21DE-ABCF-2C30FC051A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ACB04E-121D-1FCA-8363-4204B9F23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696" y="1396411"/>
            <a:ext cx="9921240" cy="4696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608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359C8F1-144C-B800-D0B3-1EC975D6D22D}"/>
              </a:ext>
            </a:extLst>
          </p:cNvPr>
          <p:cNvSpPr txBox="1"/>
          <p:nvPr/>
        </p:nvSpPr>
        <p:spPr>
          <a:xfrm>
            <a:off x="1295400" y="304800"/>
            <a:ext cx="35221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zh-CN" altLang="en-US" sz="4000" dirty="0">
                <a:latin typeface="+mj-lt"/>
                <a:ea typeface="+mj-ea"/>
                <a:cs typeface="+mj-cs"/>
              </a:rPr>
              <a:t>创建</a:t>
            </a:r>
            <a:r>
              <a:rPr lang="en-US" altLang="zh-CN" sz="4000" dirty="0">
                <a:latin typeface="+mj-lt"/>
                <a:ea typeface="+mj-ea"/>
                <a:cs typeface="+mj-cs"/>
              </a:rPr>
              <a:t>Lambda-1</a:t>
            </a:r>
            <a:endParaRPr lang="en-US" sz="40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2F288868-CFEA-21DE-ABCF-2C30FC051A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A89937-7312-1CBE-F9FB-691911329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548" y="951131"/>
            <a:ext cx="5778004" cy="54639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3367129-FD13-7E19-598C-A261DA8D77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5335" y="1408176"/>
            <a:ext cx="5763301" cy="485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528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359C8F1-144C-B800-D0B3-1EC975D6D22D}"/>
              </a:ext>
            </a:extLst>
          </p:cNvPr>
          <p:cNvSpPr txBox="1"/>
          <p:nvPr/>
        </p:nvSpPr>
        <p:spPr>
          <a:xfrm>
            <a:off x="1295400" y="304800"/>
            <a:ext cx="35221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zh-CN" altLang="en-US" sz="4000" dirty="0">
                <a:latin typeface="+mj-lt"/>
                <a:ea typeface="+mj-ea"/>
                <a:cs typeface="+mj-cs"/>
              </a:rPr>
              <a:t>创建</a:t>
            </a:r>
            <a:r>
              <a:rPr lang="en-US" altLang="zh-CN" sz="4000" dirty="0">
                <a:latin typeface="+mj-lt"/>
                <a:ea typeface="+mj-ea"/>
                <a:cs typeface="+mj-cs"/>
              </a:rPr>
              <a:t>Lambda-2</a:t>
            </a:r>
            <a:endParaRPr lang="en-US" sz="40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2F288868-CFEA-21DE-ABCF-2C30FC051A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C706C0-2D3E-4F77-AD6A-1DAFD826A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408" y="1431986"/>
            <a:ext cx="9601200" cy="474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750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359C8F1-144C-B800-D0B3-1EC975D6D22D}"/>
              </a:ext>
            </a:extLst>
          </p:cNvPr>
          <p:cNvSpPr txBox="1"/>
          <p:nvPr/>
        </p:nvSpPr>
        <p:spPr>
          <a:xfrm>
            <a:off x="1295400" y="304800"/>
            <a:ext cx="39773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000" dirty="0">
                <a:latin typeface="+mj-lt"/>
                <a:ea typeface="+mj-ea"/>
                <a:cs typeface="+mj-cs"/>
              </a:rPr>
              <a:t>Fortiweb-config1</a:t>
            </a:r>
            <a:endParaRPr lang="en-US" sz="40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2F288868-CFEA-21DE-ABCF-2C30FC051A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990395-749C-D738-6171-57F4BF9E7D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912" y="1289303"/>
            <a:ext cx="11128248" cy="475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941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359C8F1-144C-B800-D0B3-1EC975D6D22D}"/>
              </a:ext>
            </a:extLst>
          </p:cNvPr>
          <p:cNvSpPr txBox="1"/>
          <p:nvPr/>
        </p:nvSpPr>
        <p:spPr>
          <a:xfrm>
            <a:off x="1295400" y="304800"/>
            <a:ext cx="39773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000" dirty="0">
                <a:latin typeface="+mj-lt"/>
                <a:ea typeface="+mj-ea"/>
                <a:cs typeface="+mj-cs"/>
              </a:rPr>
              <a:t>Fortiweb-config2</a:t>
            </a:r>
            <a:endParaRPr lang="en-US" sz="40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2F288868-CFEA-21DE-ABCF-2C30FC051A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A75D2F-32B0-8960-F552-997B13C25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976" y="1346671"/>
            <a:ext cx="9985248" cy="4943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913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ortinet Theme">
  <a:themeElements>
    <a:clrScheme name="Fortinet-2021">
      <a:dk1>
        <a:srgbClr val="000000"/>
      </a:dk1>
      <a:lt1>
        <a:srgbClr val="FFFFFF"/>
      </a:lt1>
      <a:dk2>
        <a:srgbClr val="B3B3B3"/>
      </a:dk2>
      <a:lt2>
        <a:srgbClr val="E6E6E6"/>
      </a:lt2>
      <a:accent1>
        <a:srgbClr val="48D597"/>
      </a:accent1>
      <a:accent2>
        <a:srgbClr val="2CCCD3"/>
      </a:accent2>
      <a:accent3>
        <a:srgbClr val="307FE2"/>
      </a:accent3>
      <a:accent4>
        <a:srgbClr val="9063CD"/>
      </a:accent4>
      <a:accent5>
        <a:srgbClr val="A2B2C8"/>
      </a:accent5>
      <a:accent6>
        <a:srgbClr val="DA281C"/>
      </a:accent6>
      <a:hlink>
        <a:srgbClr val="0081E9"/>
      </a:hlink>
      <a:folHlink>
        <a:srgbClr val="307FE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solidFill>
            <a:schemeClr val="accent6"/>
          </a:solidFill>
        </a:ln>
      </a:spPr>
      <a:bodyPr rtlCol="0" anchor="ctr"/>
      <a:lstStyle>
        <a:defPPr algn="ctr">
          <a:lnSpc>
            <a:spcPct val="90000"/>
          </a:lnSpc>
          <a:spcBef>
            <a:spcPts val="300"/>
          </a:spcBef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 defTabSz="457189">
          <a:lnSpc>
            <a:spcPct val="90000"/>
          </a:lnSpc>
          <a:spcBef>
            <a:spcPts val="300"/>
          </a:spcBef>
          <a:defRPr sz="1400" dirty="0" smtClean="0">
            <a:solidFill>
              <a:srgbClr val="000000"/>
            </a:solidFill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" id="{0A87B996-0F7D-0B4C-AE60-DDA80FF33A7A}" vid="{0F1DD611-4A27-5E47-9F79-5E28042758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cbac138-1889-45ac-863a-d6d3b7fc631d" xsi:nil="true"/>
    <lcf76f155ced4ddcb4097134ff3c332f xmlns="045b5842-c199-4f78-b51f-591a57e7bb2b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0CF52A6827C9444B48E3FB1946F0E93" ma:contentTypeVersion="15" ma:contentTypeDescription="Create a new document." ma:contentTypeScope="" ma:versionID="8660a4bbfa5c3f87c5227b5d8f3661e7">
  <xsd:schema xmlns:xsd="http://www.w3.org/2001/XMLSchema" xmlns:xs="http://www.w3.org/2001/XMLSchema" xmlns:p="http://schemas.microsoft.com/office/2006/metadata/properties" xmlns:ns2="045b5842-c199-4f78-b51f-591a57e7bb2b" xmlns:ns3="bcbac138-1889-45ac-863a-d6d3b7fc631d" targetNamespace="http://schemas.microsoft.com/office/2006/metadata/properties" ma:root="true" ma:fieldsID="ff41b526375841d824388547fd137cc1" ns2:_="" ns3:_="">
    <xsd:import namespace="045b5842-c199-4f78-b51f-591a57e7bb2b"/>
    <xsd:import namespace="bcbac138-1889-45ac-863a-d6d3b7fc63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5b5842-c199-4f78-b51f-591a57e7bb2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437c7e1d-08f1-45b1-b725-95e43607a74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bac138-1889-45ac-863a-d6d3b7fc631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0292957-d0c4-430e-a25d-1591601dfc06}" ma:internalName="TaxCatchAll" ma:showField="CatchAllData" ma:web="bcbac138-1889-45ac-863a-d6d3b7fc631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AF02FE6-F052-4159-818A-1F36E66D60BC}">
  <ds:schemaRefs>
    <ds:schemaRef ds:uri="http://schemas.microsoft.com/office/2006/metadata/properties"/>
    <ds:schemaRef ds:uri="e409e175-c3d2-4d73-a945-0cb3babd281f"/>
    <ds:schemaRef ds:uri="http://purl.org/dc/dcmitype/"/>
    <ds:schemaRef ds:uri="http://purl.org/dc/elements/1.1/"/>
    <ds:schemaRef ds:uri="bddfa798-e1f3-4616-97d2-c6d69ce33e2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terms/"/>
    <ds:schemaRef ds:uri="bcbac138-1889-45ac-863a-d6d3b7fc631d"/>
    <ds:schemaRef ds:uri="045b5842-c199-4f78-b51f-591a57e7bb2b"/>
  </ds:schemaRefs>
</ds:datastoreItem>
</file>

<file path=customXml/itemProps2.xml><?xml version="1.0" encoding="utf-8"?>
<ds:datastoreItem xmlns:ds="http://schemas.openxmlformats.org/officeDocument/2006/customXml" ds:itemID="{44680D69-F26C-417B-820C-E5EF75CFC57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1F289C4-1DE8-4ADF-8861-3AD6C9B7901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5b5842-c199-4f78-b51f-591a57e7bb2b"/>
    <ds:schemaRef ds:uri="bcbac138-1889-45ac-863a-d6d3b7fc631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80565</TotalTime>
  <Words>72</Words>
  <Application>Microsoft Office PowerPoint</Application>
  <PresentationFormat>Widescreen</PresentationFormat>
  <Paragraphs>28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Inter</vt:lpstr>
      <vt:lpstr>Arial</vt:lpstr>
      <vt:lpstr>Fortinet Theme</vt:lpstr>
      <vt:lpstr>API Gateway Protection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Use this Template</dc:title>
  <dc:subject/>
  <dc:creator>Microsoft Office User</dc:creator>
  <cp:keywords/>
  <dc:description/>
  <cp:lastModifiedBy>Gang Liu</cp:lastModifiedBy>
  <cp:revision>981</cp:revision>
  <cp:lastPrinted>2021-01-11T23:45:02Z</cp:lastPrinted>
  <dcterms:created xsi:type="dcterms:W3CDTF">2019-01-23T23:41:37Z</dcterms:created>
  <dcterms:modified xsi:type="dcterms:W3CDTF">2024-08-19T09:08:23Z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0x01010020CF52A6827C9444B48E3FB1946F0E93</vt:lpwstr>
  </property>
</Properties>
</file>

<file path=docProps/thumbnail.jpeg>
</file>